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1" r:id="rId2"/>
  </p:sldMasterIdLst>
  <p:notesMasterIdLst>
    <p:notesMasterId r:id="rId20"/>
  </p:notesMasterIdLst>
  <p:handoutMasterIdLst>
    <p:handoutMasterId r:id="rId21"/>
  </p:handoutMasterIdLst>
  <p:sldIdLst>
    <p:sldId id="278" r:id="rId3"/>
    <p:sldId id="324" r:id="rId4"/>
    <p:sldId id="316" r:id="rId5"/>
    <p:sldId id="319" r:id="rId6"/>
    <p:sldId id="311" r:id="rId7"/>
    <p:sldId id="323" r:id="rId8"/>
    <p:sldId id="317" r:id="rId9"/>
    <p:sldId id="314" r:id="rId10"/>
    <p:sldId id="326" r:id="rId11"/>
    <p:sldId id="325" r:id="rId12"/>
    <p:sldId id="310" r:id="rId13"/>
    <p:sldId id="327" r:id="rId14"/>
    <p:sldId id="320" r:id="rId15"/>
    <p:sldId id="315" r:id="rId16"/>
    <p:sldId id="328" r:id="rId17"/>
    <p:sldId id="298" r:id="rId18"/>
    <p:sldId id="297" r:id="rId19"/>
  </p:sldIdLst>
  <p:sldSz cx="9144000" cy="6858000" type="screen4x3"/>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53">
          <p15:clr>
            <a:srgbClr val="A4A3A4"/>
          </p15:clr>
        </p15:guide>
        <p15:guide id="2" orient="horz" pos="1504">
          <p15:clr>
            <a:srgbClr val="A4A3A4"/>
          </p15:clr>
        </p15:guide>
        <p15:guide id="3" orient="horz" pos="1186">
          <p15:clr>
            <a:srgbClr val="A4A3A4"/>
          </p15:clr>
        </p15:guide>
        <p15:guide id="4" orient="horz" pos="3135">
          <p15:clr>
            <a:srgbClr val="A4A3A4"/>
          </p15:clr>
        </p15:guide>
        <p15:guide id="5" orient="horz" pos="1361">
          <p15:clr>
            <a:srgbClr val="A4A3A4"/>
          </p15:clr>
        </p15:guide>
        <p15:guide id="6" orient="horz" pos="1138">
          <p15:clr>
            <a:srgbClr val="A4A3A4"/>
          </p15:clr>
        </p15:guide>
        <p15:guide id="7" orient="horz" pos="1745">
          <p15:clr>
            <a:srgbClr val="A4A3A4"/>
          </p15:clr>
        </p15:guide>
        <p15:guide id="8" orient="horz" pos="246">
          <p15:clr>
            <a:srgbClr val="A4A3A4"/>
          </p15:clr>
        </p15:guide>
        <p15:guide id="9" orient="horz" pos="3127">
          <p15:clr>
            <a:srgbClr val="A4A3A4"/>
          </p15:clr>
        </p15:guide>
        <p15:guide id="10" orient="horz" pos="1938">
          <p15:clr>
            <a:srgbClr val="A4A3A4"/>
          </p15:clr>
        </p15:guide>
        <p15:guide id="11" orient="horz" pos="1267">
          <p15:clr>
            <a:srgbClr val="A4A3A4"/>
          </p15:clr>
        </p15:guide>
        <p15:guide id="12" pos="1821">
          <p15:clr>
            <a:srgbClr val="A4A3A4"/>
          </p15:clr>
        </p15:guide>
        <p15:guide id="13" pos="2829">
          <p15:clr>
            <a:srgbClr val="A4A3A4"/>
          </p15:clr>
        </p15:guide>
        <p15:guide id="14" pos="3542">
          <p15:clr>
            <a:srgbClr val="A4A3A4"/>
          </p15:clr>
        </p15:guide>
        <p15:guide id="15" pos="307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5D4"/>
    <a:srgbClr val="E0F0E5"/>
    <a:srgbClr val="008E90"/>
    <a:srgbClr val="E5F0FF"/>
    <a:srgbClr val="1466BF"/>
    <a:srgbClr val="26A9E0"/>
    <a:srgbClr val="007330"/>
    <a:srgbClr val="80C242"/>
    <a:srgbClr val="BCB4A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1D217E-4413-496D-ADAB-BEF244394751}" v="951" dt="2019-02-28T16:22:46.716"/>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2" autoAdjust="0"/>
    <p:restoredTop sz="89307" autoAdjust="0"/>
  </p:normalViewPr>
  <p:slideViewPr>
    <p:cSldViewPr snapToGrid="0" snapToObjects="1" showGuides="1">
      <p:cViewPr varScale="1">
        <p:scale>
          <a:sx n="91" d="100"/>
          <a:sy n="91" d="100"/>
        </p:scale>
        <p:origin x="615" y="48"/>
      </p:cViewPr>
      <p:guideLst>
        <p:guide orient="horz" pos="3953"/>
        <p:guide orient="horz" pos="1504"/>
        <p:guide orient="horz" pos="1186"/>
        <p:guide orient="horz" pos="3135"/>
        <p:guide orient="horz" pos="1361"/>
        <p:guide orient="horz" pos="1138"/>
        <p:guide orient="horz" pos="1745"/>
        <p:guide orient="horz" pos="246"/>
        <p:guide orient="horz" pos="3127"/>
        <p:guide orient="horz" pos="1938"/>
        <p:guide orient="horz" pos="1267"/>
        <p:guide pos="1821"/>
        <p:guide pos="2829"/>
        <p:guide pos="3542"/>
        <p:guide pos="307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Howard" userId="7e70dd23-3920-45c5-b01c-b45520fe06bb" providerId="ADAL" clId="{8D63640C-9E3C-4E37-BB57-9830273E3C0A}"/>
  </pc:docChgLst>
  <pc:docChgLst>
    <pc:chgData name="Dan Howard" userId="7e70dd23-3920-45c5-b01c-b45520fe06bb" providerId="ADAL" clId="{051D217E-4413-496D-ADAB-BEF244394751}"/>
    <pc:docChg chg="undo custSel addSld delSld modSld sldOrd">
      <pc:chgData name="Dan Howard" userId="7e70dd23-3920-45c5-b01c-b45520fe06bb" providerId="ADAL" clId="{051D217E-4413-496D-ADAB-BEF244394751}" dt="2019-02-28T16:22:46.716" v="950" actId="20577"/>
      <pc:docMkLst>
        <pc:docMk/>
      </pc:docMkLst>
      <pc:sldChg chg="modSp">
        <pc:chgData name="Dan Howard" userId="7e70dd23-3920-45c5-b01c-b45520fe06bb" providerId="ADAL" clId="{051D217E-4413-496D-ADAB-BEF244394751}" dt="2019-02-28T14:59:11.781" v="445" actId="20577"/>
        <pc:sldMkLst>
          <pc:docMk/>
          <pc:sldMk cId="499594777" sldId="278"/>
        </pc:sldMkLst>
        <pc:spChg chg="mod">
          <ac:chgData name="Dan Howard" userId="7e70dd23-3920-45c5-b01c-b45520fe06bb" providerId="ADAL" clId="{051D217E-4413-496D-ADAB-BEF244394751}" dt="2019-02-28T14:35:23.556" v="342" actId="20577"/>
          <ac:spMkLst>
            <pc:docMk/>
            <pc:sldMk cId="499594777" sldId="278"/>
            <ac:spMk id="4" creationId="{00000000-0000-0000-0000-000000000000}"/>
          </ac:spMkLst>
        </pc:spChg>
        <pc:spChg chg="mod">
          <ac:chgData name="Dan Howard" userId="7e70dd23-3920-45c5-b01c-b45520fe06bb" providerId="ADAL" clId="{051D217E-4413-496D-ADAB-BEF244394751}" dt="2019-02-28T14:59:11.781" v="445" actId="20577"/>
          <ac:spMkLst>
            <pc:docMk/>
            <pc:sldMk cId="499594777" sldId="278"/>
            <ac:spMk id="5" creationId="{00000000-0000-0000-0000-000000000000}"/>
          </ac:spMkLst>
        </pc:spChg>
      </pc:sldChg>
      <pc:sldChg chg="addSp delSp modSp add">
        <pc:chgData name="Dan Howard" userId="7e70dd23-3920-45c5-b01c-b45520fe06bb" providerId="ADAL" clId="{051D217E-4413-496D-ADAB-BEF244394751}" dt="2019-02-28T15:01:38.813" v="547" actId="478"/>
        <pc:sldMkLst>
          <pc:docMk/>
          <pc:sldMk cId="480988125" sldId="298"/>
        </pc:sldMkLst>
        <pc:spChg chg="add mod">
          <ac:chgData name="Dan Howard" userId="7e70dd23-3920-45c5-b01c-b45520fe06bb" providerId="ADAL" clId="{051D217E-4413-496D-ADAB-BEF244394751}" dt="2019-02-28T15:01:32.396" v="545" actId="478"/>
          <ac:spMkLst>
            <pc:docMk/>
            <pc:sldMk cId="480988125" sldId="298"/>
            <ac:spMk id="3" creationId="{CE8FFFC0-4075-474A-9120-FD17E9E3709A}"/>
          </ac:spMkLst>
        </pc:spChg>
        <pc:spChg chg="del mod">
          <ac:chgData name="Dan Howard" userId="7e70dd23-3920-45c5-b01c-b45520fe06bb" providerId="ADAL" clId="{051D217E-4413-496D-ADAB-BEF244394751}" dt="2019-02-28T15:01:38.813" v="547" actId="478"/>
          <ac:spMkLst>
            <pc:docMk/>
            <pc:sldMk cId="480988125" sldId="298"/>
            <ac:spMk id="6" creationId="{00000000-0000-0000-0000-000000000000}"/>
          </ac:spMkLst>
        </pc:spChg>
        <pc:spChg chg="del">
          <ac:chgData name="Dan Howard" userId="7e70dd23-3920-45c5-b01c-b45520fe06bb" providerId="ADAL" clId="{051D217E-4413-496D-ADAB-BEF244394751}" dt="2019-02-28T15:01:32.396" v="545" actId="478"/>
          <ac:spMkLst>
            <pc:docMk/>
            <pc:sldMk cId="480988125" sldId="298"/>
            <ac:spMk id="7" creationId="{00000000-0000-0000-0000-000000000000}"/>
          </ac:spMkLst>
        </pc:spChg>
      </pc:sldChg>
      <pc:sldChg chg="add del">
        <pc:chgData name="Dan Howard" userId="7e70dd23-3920-45c5-b01c-b45520fe06bb" providerId="ADAL" clId="{051D217E-4413-496D-ADAB-BEF244394751}" dt="2019-02-28T14:57:25.470" v="375" actId="2696"/>
        <pc:sldMkLst>
          <pc:docMk/>
          <pc:sldMk cId="362838372" sldId="309"/>
        </pc:sldMkLst>
      </pc:sldChg>
      <pc:sldChg chg="add">
        <pc:chgData name="Dan Howard" userId="7e70dd23-3920-45c5-b01c-b45520fe06bb" providerId="ADAL" clId="{051D217E-4413-496D-ADAB-BEF244394751}" dt="2019-02-28T14:34:28.967" v="325"/>
        <pc:sldMkLst>
          <pc:docMk/>
          <pc:sldMk cId="2104837278" sldId="310"/>
        </pc:sldMkLst>
      </pc:sldChg>
      <pc:sldChg chg="modSp">
        <pc:chgData name="Dan Howard" userId="7e70dd23-3920-45c5-b01c-b45520fe06bb" providerId="ADAL" clId="{051D217E-4413-496D-ADAB-BEF244394751}" dt="2019-02-28T15:53:18.668" v="709" actId="20577"/>
        <pc:sldMkLst>
          <pc:docMk/>
          <pc:sldMk cId="2626350573" sldId="311"/>
        </pc:sldMkLst>
        <pc:spChg chg="mod">
          <ac:chgData name="Dan Howard" userId="7e70dd23-3920-45c5-b01c-b45520fe06bb" providerId="ADAL" clId="{051D217E-4413-496D-ADAB-BEF244394751}" dt="2019-02-28T15:53:18.668" v="709" actId="20577"/>
          <ac:spMkLst>
            <pc:docMk/>
            <pc:sldMk cId="2626350573" sldId="311"/>
            <ac:spMk id="3" creationId="{00000000-0000-0000-0000-000000000000}"/>
          </ac:spMkLst>
        </pc:spChg>
      </pc:sldChg>
      <pc:sldChg chg="modSp add ord">
        <pc:chgData name="Dan Howard" userId="7e70dd23-3920-45c5-b01c-b45520fe06bb" providerId="ADAL" clId="{051D217E-4413-496D-ADAB-BEF244394751}" dt="2019-02-28T15:00:40.247" v="501" actId="20577"/>
        <pc:sldMkLst>
          <pc:docMk/>
          <pc:sldMk cId="3178208886" sldId="314"/>
        </pc:sldMkLst>
        <pc:spChg chg="mod">
          <ac:chgData name="Dan Howard" userId="7e70dd23-3920-45c5-b01c-b45520fe06bb" providerId="ADAL" clId="{051D217E-4413-496D-ADAB-BEF244394751}" dt="2019-02-28T15:00:40.247" v="501" actId="20577"/>
          <ac:spMkLst>
            <pc:docMk/>
            <pc:sldMk cId="3178208886" sldId="314"/>
            <ac:spMk id="2" creationId="{00000000-0000-0000-0000-000000000000}"/>
          </ac:spMkLst>
        </pc:spChg>
      </pc:sldChg>
      <pc:sldChg chg="add">
        <pc:chgData name="Dan Howard" userId="7e70dd23-3920-45c5-b01c-b45520fe06bb" providerId="ADAL" clId="{051D217E-4413-496D-ADAB-BEF244394751}" dt="2019-02-28T14:34:28.967" v="325"/>
        <pc:sldMkLst>
          <pc:docMk/>
          <pc:sldMk cId="651879485" sldId="315"/>
        </pc:sldMkLst>
      </pc:sldChg>
      <pc:sldChg chg="delSp modSp">
        <pc:chgData name="Dan Howard" userId="7e70dd23-3920-45c5-b01c-b45520fe06bb" providerId="ADAL" clId="{051D217E-4413-496D-ADAB-BEF244394751}" dt="2019-02-28T15:21:01.503" v="550" actId="20577"/>
        <pc:sldMkLst>
          <pc:docMk/>
          <pc:sldMk cId="3424964804" sldId="316"/>
        </pc:sldMkLst>
        <pc:spChg chg="mod">
          <ac:chgData name="Dan Howard" userId="7e70dd23-3920-45c5-b01c-b45520fe06bb" providerId="ADAL" clId="{051D217E-4413-496D-ADAB-BEF244394751}" dt="2019-02-28T14:59:41.162" v="470" actId="1076"/>
          <ac:spMkLst>
            <pc:docMk/>
            <pc:sldMk cId="3424964804" sldId="316"/>
            <ac:spMk id="5" creationId="{00000000-0000-0000-0000-000000000000}"/>
          </ac:spMkLst>
        </pc:spChg>
        <pc:spChg chg="del">
          <ac:chgData name="Dan Howard" userId="7e70dd23-3920-45c5-b01c-b45520fe06bb" providerId="ADAL" clId="{051D217E-4413-496D-ADAB-BEF244394751}" dt="2019-02-28T14:58:00.574" v="385" actId="478"/>
          <ac:spMkLst>
            <pc:docMk/>
            <pc:sldMk cId="3424964804" sldId="316"/>
            <ac:spMk id="7" creationId="{00000000-0000-0000-0000-000000000000}"/>
          </ac:spMkLst>
        </pc:spChg>
        <pc:spChg chg="mod">
          <ac:chgData name="Dan Howard" userId="7e70dd23-3920-45c5-b01c-b45520fe06bb" providerId="ADAL" clId="{051D217E-4413-496D-ADAB-BEF244394751}" dt="2019-02-28T14:58:03.853" v="387" actId="1076"/>
          <ac:spMkLst>
            <pc:docMk/>
            <pc:sldMk cId="3424964804" sldId="316"/>
            <ac:spMk id="8" creationId="{00000000-0000-0000-0000-000000000000}"/>
          </ac:spMkLst>
        </pc:spChg>
        <pc:spChg chg="mod">
          <ac:chgData name="Dan Howard" userId="7e70dd23-3920-45c5-b01c-b45520fe06bb" providerId="ADAL" clId="{051D217E-4413-496D-ADAB-BEF244394751}" dt="2019-02-28T14:59:05.166" v="443" actId="1076"/>
          <ac:spMkLst>
            <pc:docMk/>
            <pc:sldMk cId="3424964804" sldId="316"/>
            <ac:spMk id="9" creationId="{E9242F38-1CEA-4D9A-8B6A-ABD0D16C1A5D}"/>
          </ac:spMkLst>
        </pc:spChg>
        <pc:spChg chg="del">
          <ac:chgData name="Dan Howard" userId="7e70dd23-3920-45c5-b01c-b45520fe06bb" providerId="ADAL" clId="{051D217E-4413-496D-ADAB-BEF244394751}" dt="2019-02-28T14:58:01.659" v="386" actId="478"/>
          <ac:spMkLst>
            <pc:docMk/>
            <pc:sldMk cId="3424964804" sldId="316"/>
            <ac:spMk id="10" creationId="{00000000-0000-0000-0000-000000000000}"/>
          </ac:spMkLst>
        </pc:spChg>
        <pc:spChg chg="mod">
          <ac:chgData name="Dan Howard" userId="7e70dd23-3920-45c5-b01c-b45520fe06bb" providerId="ADAL" clId="{051D217E-4413-496D-ADAB-BEF244394751}" dt="2019-02-28T15:21:01.503" v="550" actId="20577"/>
          <ac:spMkLst>
            <pc:docMk/>
            <pc:sldMk cId="3424964804" sldId="316"/>
            <ac:spMk id="11" creationId="{00000000-0000-0000-0000-000000000000}"/>
          </ac:spMkLst>
        </pc:spChg>
      </pc:sldChg>
      <pc:sldChg chg="modSp add ord">
        <pc:chgData name="Dan Howard" userId="7e70dd23-3920-45c5-b01c-b45520fe06bb" providerId="ADAL" clId="{051D217E-4413-496D-ADAB-BEF244394751}" dt="2019-02-28T15:00:29.306" v="493" actId="313"/>
        <pc:sldMkLst>
          <pc:docMk/>
          <pc:sldMk cId="200678107" sldId="317"/>
        </pc:sldMkLst>
        <pc:spChg chg="mod">
          <ac:chgData name="Dan Howard" userId="7e70dd23-3920-45c5-b01c-b45520fe06bb" providerId="ADAL" clId="{051D217E-4413-496D-ADAB-BEF244394751}" dt="2019-02-28T15:00:29.306" v="493" actId="313"/>
          <ac:spMkLst>
            <pc:docMk/>
            <pc:sldMk cId="200678107" sldId="317"/>
            <ac:spMk id="2" creationId="{00000000-0000-0000-0000-000000000000}"/>
          </ac:spMkLst>
        </pc:spChg>
      </pc:sldChg>
      <pc:sldChg chg="modSp del">
        <pc:chgData name="Dan Howard" userId="7e70dd23-3920-45c5-b01c-b45520fe06bb" providerId="ADAL" clId="{051D217E-4413-496D-ADAB-BEF244394751}" dt="2019-02-28T14:35:42.212" v="360" actId="2696"/>
        <pc:sldMkLst>
          <pc:docMk/>
          <pc:sldMk cId="3323092262" sldId="318"/>
        </pc:sldMkLst>
        <pc:spChg chg="mod">
          <ac:chgData name="Dan Howard" userId="7e70dd23-3920-45c5-b01c-b45520fe06bb" providerId="ADAL" clId="{051D217E-4413-496D-ADAB-BEF244394751}" dt="2019-02-25T17:14:36.178" v="196" actId="20577"/>
          <ac:spMkLst>
            <pc:docMk/>
            <pc:sldMk cId="3323092262" sldId="318"/>
            <ac:spMk id="8" creationId="{00000000-0000-0000-0000-000000000000}"/>
          </ac:spMkLst>
        </pc:spChg>
      </pc:sldChg>
      <pc:sldChg chg="modSp">
        <pc:chgData name="Dan Howard" userId="7e70dd23-3920-45c5-b01c-b45520fe06bb" providerId="ADAL" clId="{051D217E-4413-496D-ADAB-BEF244394751}" dt="2019-02-28T15:42:13.586" v="553" actId="20577"/>
        <pc:sldMkLst>
          <pc:docMk/>
          <pc:sldMk cId="3704417306" sldId="319"/>
        </pc:sldMkLst>
        <pc:spChg chg="mod">
          <ac:chgData name="Dan Howard" userId="7e70dd23-3920-45c5-b01c-b45520fe06bb" providerId="ADAL" clId="{051D217E-4413-496D-ADAB-BEF244394751}" dt="2019-02-28T15:42:13.586" v="553" actId="20577"/>
          <ac:spMkLst>
            <pc:docMk/>
            <pc:sldMk cId="3704417306" sldId="319"/>
            <ac:spMk id="8" creationId="{00000000-0000-0000-0000-000000000000}"/>
          </ac:spMkLst>
        </pc:spChg>
      </pc:sldChg>
      <pc:sldChg chg="add">
        <pc:chgData name="Dan Howard" userId="7e70dd23-3920-45c5-b01c-b45520fe06bb" providerId="ADAL" clId="{051D217E-4413-496D-ADAB-BEF244394751}" dt="2019-02-28T14:34:28.967" v="325"/>
        <pc:sldMkLst>
          <pc:docMk/>
          <pc:sldMk cId="2273559456" sldId="320"/>
        </pc:sldMkLst>
      </pc:sldChg>
      <pc:sldChg chg="modSp">
        <pc:chgData name="Dan Howard" userId="7e70dd23-3920-45c5-b01c-b45520fe06bb" providerId="ADAL" clId="{051D217E-4413-496D-ADAB-BEF244394751}" dt="2019-02-28T16:22:46.716" v="950" actId="20577"/>
        <pc:sldMkLst>
          <pc:docMk/>
          <pc:sldMk cId="3100517952" sldId="323"/>
        </pc:sldMkLst>
        <pc:spChg chg="mod">
          <ac:chgData name="Dan Howard" userId="7e70dd23-3920-45c5-b01c-b45520fe06bb" providerId="ADAL" clId="{051D217E-4413-496D-ADAB-BEF244394751}" dt="2019-02-28T16:22:46.716" v="950" actId="20577"/>
          <ac:spMkLst>
            <pc:docMk/>
            <pc:sldMk cId="3100517952" sldId="323"/>
            <ac:spMk id="3" creationId="{00000000-0000-0000-0000-000000000000}"/>
          </ac:spMkLst>
        </pc:spChg>
      </pc:sldChg>
      <pc:sldChg chg="modSp">
        <pc:chgData name="Dan Howard" userId="7e70dd23-3920-45c5-b01c-b45520fe06bb" providerId="ADAL" clId="{051D217E-4413-496D-ADAB-BEF244394751}" dt="2019-02-28T14:36:01.522" v="366" actId="20577"/>
        <pc:sldMkLst>
          <pc:docMk/>
          <pc:sldMk cId="40634928" sldId="324"/>
        </pc:sldMkLst>
        <pc:spChg chg="mod">
          <ac:chgData name="Dan Howard" userId="7e70dd23-3920-45c5-b01c-b45520fe06bb" providerId="ADAL" clId="{051D217E-4413-496D-ADAB-BEF244394751}" dt="2019-02-28T14:36:01.522" v="366" actId="20577"/>
          <ac:spMkLst>
            <pc:docMk/>
            <pc:sldMk cId="40634928" sldId="324"/>
            <ac:spMk id="8" creationId="{00000000-0000-0000-0000-000000000000}"/>
          </ac:spMkLst>
        </pc:spChg>
      </pc:sldChg>
      <pc:sldChg chg="delSp modSp add ord delAnim">
        <pc:chgData name="Dan Howard" userId="7e70dd23-3920-45c5-b01c-b45520fe06bb" providerId="ADAL" clId="{051D217E-4413-496D-ADAB-BEF244394751}" dt="2019-02-28T15:01:14.972" v="544"/>
        <pc:sldMkLst>
          <pc:docMk/>
          <pc:sldMk cId="816310553" sldId="325"/>
        </pc:sldMkLst>
        <pc:spChg chg="mod">
          <ac:chgData name="Dan Howard" userId="7e70dd23-3920-45c5-b01c-b45520fe06bb" providerId="ADAL" clId="{051D217E-4413-496D-ADAB-BEF244394751}" dt="2019-02-28T14:57:48.428" v="382" actId="1076"/>
          <ac:spMkLst>
            <pc:docMk/>
            <pc:sldMk cId="816310553" sldId="325"/>
            <ac:spMk id="2" creationId="{E798008F-6E9E-4C01-8799-99B55150E8EB}"/>
          </ac:spMkLst>
        </pc:spChg>
        <pc:spChg chg="mod">
          <ac:chgData name="Dan Howard" userId="7e70dd23-3920-45c5-b01c-b45520fe06bb" providerId="ADAL" clId="{051D217E-4413-496D-ADAB-BEF244394751}" dt="2019-02-28T15:00:56.518" v="521" actId="20577"/>
          <ac:spMkLst>
            <pc:docMk/>
            <pc:sldMk cId="816310553" sldId="325"/>
            <ac:spMk id="5" creationId="{00000000-0000-0000-0000-000000000000}"/>
          </ac:spMkLst>
        </pc:spChg>
        <pc:spChg chg="mod">
          <ac:chgData name="Dan Howard" userId="7e70dd23-3920-45c5-b01c-b45520fe06bb" providerId="ADAL" clId="{051D217E-4413-496D-ADAB-BEF244394751}" dt="2019-02-28T14:57:52.316" v="383" actId="1076"/>
          <ac:spMkLst>
            <pc:docMk/>
            <pc:sldMk cId="816310553" sldId="325"/>
            <ac:spMk id="7" creationId="{00000000-0000-0000-0000-000000000000}"/>
          </ac:spMkLst>
        </pc:spChg>
        <pc:spChg chg="del">
          <ac:chgData name="Dan Howard" userId="7e70dd23-3920-45c5-b01c-b45520fe06bb" providerId="ADAL" clId="{051D217E-4413-496D-ADAB-BEF244394751}" dt="2019-02-28T14:57:35.036" v="376" actId="478"/>
          <ac:spMkLst>
            <pc:docMk/>
            <pc:sldMk cId="816310553" sldId="325"/>
            <ac:spMk id="8" creationId="{00000000-0000-0000-0000-000000000000}"/>
          </ac:spMkLst>
        </pc:spChg>
        <pc:spChg chg="del mod">
          <ac:chgData name="Dan Howard" userId="7e70dd23-3920-45c5-b01c-b45520fe06bb" providerId="ADAL" clId="{051D217E-4413-496D-ADAB-BEF244394751}" dt="2019-02-28T14:57:38.214" v="378" actId="478"/>
          <ac:spMkLst>
            <pc:docMk/>
            <pc:sldMk cId="816310553" sldId="325"/>
            <ac:spMk id="9" creationId="{E9242F38-1CEA-4D9A-8B6A-ABD0D16C1A5D}"/>
          </ac:spMkLst>
        </pc:spChg>
        <pc:spChg chg="mod">
          <ac:chgData name="Dan Howard" userId="7e70dd23-3920-45c5-b01c-b45520fe06bb" providerId="ADAL" clId="{051D217E-4413-496D-ADAB-BEF244394751}" dt="2019-02-28T14:57:55.440" v="384" actId="1076"/>
          <ac:spMkLst>
            <pc:docMk/>
            <pc:sldMk cId="816310553" sldId="325"/>
            <ac:spMk id="10" creationId="{00000000-0000-0000-0000-000000000000}"/>
          </ac:spMkLst>
        </pc:spChg>
        <pc:spChg chg="del">
          <ac:chgData name="Dan Howard" userId="7e70dd23-3920-45c5-b01c-b45520fe06bb" providerId="ADAL" clId="{051D217E-4413-496D-ADAB-BEF244394751}" dt="2019-02-28T14:57:39.205" v="379" actId="478"/>
          <ac:spMkLst>
            <pc:docMk/>
            <pc:sldMk cId="816310553" sldId="325"/>
            <ac:spMk id="11" creationId="{00000000-0000-0000-0000-000000000000}"/>
          </ac:spMkLst>
        </pc:spChg>
      </pc:sldChg>
      <pc:sldChg chg="modSp add ord">
        <pc:chgData name="Dan Howard" userId="7e70dd23-3920-45c5-b01c-b45520fe06bb" providerId="ADAL" clId="{051D217E-4413-496D-ADAB-BEF244394751}" dt="2019-02-28T15:01:11.149" v="543" actId="20577"/>
        <pc:sldMkLst>
          <pc:docMk/>
          <pc:sldMk cId="788724004" sldId="326"/>
        </pc:sldMkLst>
        <pc:spChg chg="mod">
          <ac:chgData name="Dan Howard" userId="7e70dd23-3920-45c5-b01c-b45520fe06bb" providerId="ADAL" clId="{051D217E-4413-496D-ADAB-BEF244394751}" dt="2019-02-28T15:01:11.149" v="543" actId="20577"/>
          <ac:spMkLst>
            <pc:docMk/>
            <pc:sldMk cId="788724004" sldId="326"/>
            <ac:spMk id="2" creationId="{00000000-0000-0000-0000-000000000000}"/>
          </ac:spMkLst>
        </pc:spChg>
      </pc:sldChg>
      <pc:sldChg chg="add">
        <pc:chgData name="Dan Howard" userId="7e70dd23-3920-45c5-b01c-b45520fe06bb" providerId="ADAL" clId="{051D217E-4413-496D-ADAB-BEF244394751}" dt="2019-02-28T14:34:28.967" v="325"/>
        <pc:sldMkLst>
          <pc:docMk/>
          <pc:sldMk cId="3401241836" sldId="327"/>
        </pc:sldMkLst>
      </pc:sldChg>
      <pc:sldChg chg="add">
        <pc:chgData name="Dan Howard" userId="7e70dd23-3920-45c5-b01c-b45520fe06bb" providerId="ADAL" clId="{051D217E-4413-496D-ADAB-BEF244394751}" dt="2019-02-28T14:34:28.967" v="325"/>
        <pc:sldMkLst>
          <pc:docMk/>
          <pc:sldMk cId="1083658774" sldId="328"/>
        </pc:sldMkLst>
      </pc:sldChg>
    </pc:docChg>
  </pc:docChgLst>
  <pc:docChgLst>
    <pc:chgData name="Dan Howard" userId="7e70dd23-3920-45c5-b01c-b45520fe06bb" providerId="ADAL" clId="{6EBD1A79-72F9-450E-9BC5-E7D51C558475}"/>
    <pc:docChg chg="delSld">
      <pc:chgData name="Dan Howard" userId="7e70dd23-3920-45c5-b01c-b45520fe06bb" providerId="ADAL" clId="{6EBD1A79-72F9-450E-9BC5-E7D51C558475}" dt="2019-02-05T14:49:04.405" v="0" actId="2696"/>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363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777607" y="1"/>
            <a:ext cx="2889938" cy="493633"/>
          </a:xfrm>
          <a:prstGeom prst="rect">
            <a:avLst/>
          </a:prstGeom>
        </p:spPr>
        <p:txBody>
          <a:bodyPr vert="horz" lIns="91440" tIns="45720" rIns="91440" bIns="45720" rtlCol="0"/>
          <a:lstStyle>
            <a:lvl1pPr algn="r">
              <a:defRPr sz="1200"/>
            </a:lvl1pPr>
          </a:lstStyle>
          <a:p>
            <a:fld id="{6C9ACA1C-499E-D143-8A8A-8F1E0F68F822}" type="datetimeFigureOut">
              <a:rPr lang="en-US" smtClean="0"/>
              <a:t>2/28/2019</a:t>
            </a:fld>
            <a:endParaRPr lang="en-US" dirty="0"/>
          </a:p>
        </p:txBody>
      </p:sp>
      <p:sp>
        <p:nvSpPr>
          <p:cNvPr id="4" name="Footer Placeholder 3"/>
          <p:cNvSpPr>
            <a:spLocks noGrp="1"/>
          </p:cNvSpPr>
          <p:nvPr>
            <p:ph type="ftr" sz="quarter" idx="2"/>
          </p:nvPr>
        </p:nvSpPr>
        <p:spPr>
          <a:xfrm>
            <a:off x="0" y="9377317"/>
            <a:ext cx="2889938" cy="49363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777607" y="9377317"/>
            <a:ext cx="2889938" cy="493633"/>
          </a:xfrm>
          <a:prstGeom prst="rect">
            <a:avLst/>
          </a:prstGeom>
        </p:spPr>
        <p:txBody>
          <a:bodyPr vert="horz" lIns="91440" tIns="45720" rIns="91440" bIns="45720" rtlCol="0" anchor="b"/>
          <a:lstStyle>
            <a:lvl1pPr algn="r">
              <a:defRPr sz="1200"/>
            </a:lvl1pPr>
          </a:lstStyle>
          <a:p>
            <a:fld id="{0998F0DD-29F0-F64E-808A-0821796932D0}" type="slidenum">
              <a:rPr lang="en-US" smtClean="0"/>
              <a:t>‹#›</a:t>
            </a:fld>
            <a:endParaRPr lang="en-US" dirty="0"/>
          </a:p>
        </p:txBody>
      </p:sp>
    </p:spTree>
    <p:extLst>
      <p:ext uri="{BB962C8B-B14F-4D97-AF65-F5344CB8AC3E}">
        <p14:creationId xmlns:p14="http://schemas.microsoft.com/office/powerpoint/2010/main" val="2405898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362" cy="4953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8155" y="0"/>
            <a:ext cx="2889362" cy="495300"/>
          </a:xfrm>
          <a:prstGeom prst="rect">
            <a:avLst/>
          </a:prstGeom>
        </p:spPr>
        <p:txBody>
          <a:bodyPr vert="horz" lIns="91440" tIns="45720" rIns="91440" bIns="45720" rtlCol="0"/>
          <a:lstStyle>
            <a:lvl1pPr algn="r">
              <a:defRPr sz="1200"/>
            </a:lvl1pPr>
          </a:lstStyle>
          <a:p>
            <a:fld id="{E1BD8A2F-C51C-4C8C-A01D-D7D12785E8CB}" type="datetimeFigureOut">
              <a:rPr lang="en-GB" smtClean="0"/>
              <a:t>28/02/2019</a:t>
            </a:fld>
            <a:endParaRPr lang="en-GB" dirty="0"/>
          </a:p>
        </p:txBody>
      </p:sp>
      <p:sp>
        <p:nvSpPr>
          <p:cNvPr id="4" name="Slide Image Placeholder 3"/>
          <p:cNvSpPr>
            <a:spLocks noGrp="1" noRot="1" noChangeAspect="1"/>
          </p:cNvSpPr>
          <p:nvPr>
            <p:ph type="sldImg" idx="2"/>
          </p:nvPr>
        </p:nvSpPr>
        <p:spPr>
          <a:xfrm>
            <a:off x="1114425" y="1233488"/>
            <a:ext cx="4440238"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7381" y="4751389"/>
            <a:ext cx="5334327" cy="38877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63"/>
            <a:ext cx="2889362" cy="4953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8155" y="9377363"/>
            <a:ext cx="2889362" cy="495300"/>
          </a:xfrm>
          <a:prstGeom prst="rect">
            <a:avLst/>
          </a:prstGeom>
        </p:spPr>
        <p:txBody>
          <a:bodyPr vert="horz" lIns="91440" tIns="45720" rIns="91440" bIns="45720" rtlCol="0" anchor="b"/>
          <a:lstStyle>
            <a:lvl1pPr algn="r">
              <a:defRPr sz="1200"/>
            </a:lvl1pPr>
          </a:lstStyle>
          <a:p>
            <a:fld id="{DC1DD710-02A5-4479-BEB7-CD68606ACEB0}" type="slidenum">
              <a:rPr lang="en-GB" smtClean="0"/>
              <a:t>‹#›</a:t>
            </a:fld>
            <a:endParaRPr lang="en-GB" dirty="0"/>
          </a:p>
        </p:txBody>
      </p:sp>
    </p:spTree>
    <p:extLst>
      <p:ext uri="{BB962C8B-B14F-4D97-AF65-F5344CB8AC3E}">
        <p14:creationId xmlns:p14="http://schemas.microsoft.com/office/powerpoint/2010/main" val="1135857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1DD710-02A5-4479-BEB7-CD68606ACEB0}" type="slidenum">
              <a:rPr lang="en-GB" smtClean="0"/>
              <a:t>1</a:t>
            </a:fld>
            <a:endParaRPr lang="en-GB" dirty="0"/>
          </a:p>
        </p:txBody>
      </p:sp>
    </p:spTree>
    <p:extLst>
      <p:ext uri="{BB962C8B-B14F-4D97-AF65-F5344CB8AC3E}">
        <p14:creationId xmlns:p14="http://schemas.microsoft.com/office/powerpoint/2010/main" val="2922513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2017-18, we licensed 133 centres, 97 of which were full treatment and storage centres; roughly half of which are private.  These centres performed 84,000 treatments and 83% of patients feeding back to the HFEA via the website were happy with their treatment….up from 76% last year</a:t>
            </a:r>
          </a:p>
          <a:p>
            <a:r>
              <a:rPr lang="en-GB" dirty="0"/>
              <a:t>11% multiple birth rate, holding from last year</a:t>
            </a:r>
          </a:p>
          <a:p>
            <a:endParaRPr lang="en-GB" dirty="0"/>
          </a:p>
          <a:p>
            <a:r>
              <a:rPr lang="en-GB" dirty="0"/>
              <a:t>We performed 102 inspections about 45 for renewal of a licence. 82% of centres have a full four year licence and a 5* grading</a:t>
            </a:r>
          </a:p>
          <a:p>
            <a:endParaRPr lang="en-GB" dirty="0"/>
          </a:p>
          <a:p>
            <a:r>
              <a:rPr lang="en-GB" dirty="0"/>
              <a:t>380 non compliances were found, including 23 critical and 191 major: all have been addressed.</a:t>
            </a:r>
          </a:p>
          <a:p>
            <a:r>
              <a:rPr lang="en-GB" dirty="0"/>
              <a:t>570 incidents reported, none at Grade A and 41% were grade B</a:t>
            </a:r>
          </a:p>
          <a:p>
            <a:endParaRPr lang="en-GB" dirty="0"/>
          </a:p>
          <a:p>
            <a:r>
              <a:rPr lang="en-GB" dirty="0"/>
              <a:t>2018-19 not completed so we have not compiled accurate data yet but:</a:t>
            </a:r>
          </a:p>
          <a:p>
            <a:r>
              <a:rPr lang="en-GB" dirty="0"/>
              <a:t>The number of licensed centre has increased to 137</a:t>
            </a:r>
          </a:p>
          <a:p>
            <a:r>
              <a:rPr lang="en-GB" dirty="0"/>
              <a:t>Non compliance rates seem to have declined.</a:t>
            </a:r>
          </a:p>
        </p:txBody>
      </p:sp>
      <p:sp>
        <p:nvSpPr>
          <p:cNvPr id="4" name="Slide Number Placeholder 3"/>
          <p:cNvSpPr>
            <a:spLocks noGrp="1"/>
          </p:cNvSpPr>
          <p:nvPr>
            <p:ph type="sldNum" sz="quarter" idx="5"/>
          </p:nvPr>
        </p:nvSpPr>
        <p:spPr/>
        <p:txBody>
          <a:bodyPr/>
          <a:lstStyle/>
          <a:p>
            <a:fld id="{8E60769F-3E90-45C3-9A5C-3BB471CFD95B}" type="slidenum">
              <a:rPr lang="en-GB" smtClean="0"/>
              <a:t>7</a:t>
            </a:fld>
            <a:endParaRPr lang="en-GB"/>
          </a:p>
        </p:txBody>
      </p:sp>
    </p:spTree>
    <p:extLst>
      <p:ext uri="{BB962C8B-B14F-4D97-AF65-F5344CB8AC3E}">
        <p14:creationId xmlns:p14="http://schemas.microsoft.com/office/powerpoint/2010/main" val="992608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Achievements</a:t>
            </a:r>
          </a:p>
          <a:p>
            <a:r>
              <a:rPr lang="en-GB" dirty="0"/>
              <a:t>In 2018/19 we delivered a full inspection programme or around 100 inspections in 2018/19, including</a:t>
            </a:r>
          </a:p>
          <a:p>
            <a:r>
              <a:rPr lang="en-GB" dirty="0"/>
              <a:t>45 renewals leading to licensing recommendations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18 initial and additional inspections due to special investigations and licensing applications (new licences, change of premises)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In 2019/20, marginally more renewals and interims. Because additional inspections aren’t easily scheduled, we do not know numbers, hence the question marks. </a:t>
            </a:r>
          </a:p>
          <a:p>
            <a:r>
              <a:rPr lang="en-GB" dirty="0"/>
              <a:t>Likely to be approximately 100-105 inspections in total….so a busy year.</a:t>
            </a:r>
          </a:p>
          <a:p>
            <a:endParaRPr lang="en-GB" dirty="0"/>
          </a:p>
        </p:txBody>
      </p:sp>
      <p:sp>
        <p:nvSpPr>
          <p:cNvPr id="4" name="Slide Number Placeholder 3"/>
          <p:cNvSpPr>
            <a:spLocks noGrp="1"/>
          </p:cNvSpPr>
          <p:nvPr>
            <p:ph type="sldNum" sz="quarter" idx="5"/>
          </p:nvPr>
        </p:nvSpPr>
        <p:spPr/>
        <p:txBody>
          <a:bodyPr/>
          <a:lstStyle/>
          <a:p>
            <a:fld id="{8E60769F-3E90-45C3-9A5C-3BB471CFD95B}" type="slidenum">
              <a:rPr lang="en-GB" smtClean="0"/>
              <a:t>8</a:t>
            </a:fld>
            <a:endParaRPr lang="en-GB"/>
          </a:p>
        </p:txBody>
      </p:sp>
    </p:spTree>
    <p:extLst>
      <p:ext uri="{BB962C8B-B14F-4D97-AF65-F5344CB8AC3E}">
        <p14:creationId xmlns:p14="http://schemas.microsoft.com/office/powerpoint/2010/main" val="1170841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53 PGD applications processed to date in 2018/19 versus 50 PGD applications processed in full year 2017/18</a:t>
            </a:r>
          </a:p>
          <a:p>
            <a:endParaRPr lang="en-GB" dirty="0"/>
          </a:p>
          <a:p>
            <a:r>
              <a:rPr lang="en-GB" dirty="0"/>
              <a:t>With the licensing team, we have developed and implemented an end to end process to review ITE-TCS import certificate applications, to issue and log certificates and to renew certificates synchronised with licence renewal.</a:t>
            </a:r>
          </a:p>
          <a:p>
            <a:endParaRPr lang="en-GB" dirty="0"/>
          </a:p>
          <a:p>
            <a:r>
              <a:rPr lang="en-GB" dirty="0"/>
              <a:t>140 ITE-TCS import certificate applications processed to date in 2018/19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least the same numbers of PGD and ITE-TCS import certificate applications are likely in 2019/20 </a:t>
            </a:r>
          </a:p>
          <a:p>
            <a:endParaRPr lang="en-GB" dirty="0"/>
          </a:p>
        </p:txBody>
      </p:sp>
      <p:sp>
        <p:nvSpPr>
          <p:cNvPr id="4" name="Slide Number Placeholder 3"/>
          <p:cNvSpPr>
            <a:spLocks noGrp="1"/>
          </p:cNvSpPr>
          <p:nvPr>
            <p:ph type="sldNum" sz="quarter" idx="5"/>
          </p:nvPr>
        </p:nvSpPr>
        <p:spPr/>
        <p:txBody>
          <a:bodyPr/>
          <a:lstStyle/>
          <a:p>
            <a:fld id="{8E60769F-3E90-45C3-9A5C-3BB471CFD95B}" type="slidenum">
              <a:rPr lang="en-GB" smtClean="0"/>
              <a:t>9</a:t>
            </a:fld>
            <a:endParaRPr lang="en-GB"/>
          </a:p>
        </p:txBody>
      </p:sp>
    </p:spTree>
    <p:extLst>
      <p:ext uri="{BB962C8B-B14F-4D97-AF65-F5344CB8AC3E}">
        <p14:creationId xmlns:p14="http://schemas.microsoft.com/office/powerpoint/2010/main" val="3568959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Discussion re. the inspection team, Dan will deal with the Data and information aspects of the directorates operation</a:t>
            </a:r>
          </a:p>
          <a:p>
            <a:endParaRPr lang="en-GB" dirty="0"/>
          </a:p>
          <a:p>
            <a:pPr defTabSz="914400" fontAlgn="base">
              <a:spcBef>
                <a:spcPct val="0"/>
              </a:spcBef>
              <a:spcAft>
                <a:spcPct val="0"/>
              </a:spcAft>
            </a:pPr>
            <a:r>
              <a:rPr lang="en-GB" sz="1200" dirty="0">
                <a:solidFill>
                  <a:schemeClr val="tx2"/>
                </a:solidFill>
                <a:cs typeface="Arial" charset="0"/>
              </a:rPr>
              <a:t>x3 Senior Inspectors leading x10.5 Inspectors in three teams</a:t>
            </a:r>
          </a:p>
          <a:p>
            <a:pPr defTabSz="914400" fontAlgn="base">
              <a:spcBef>
                <a:spcPct val="0"/>
              </a:spcBef>
              <a:spcAft>
                <a:spcPct val="0"/>
              </a:spcAft>
            </a:pPr>
            <a:r>
              <a:rPr lang="en-GB" sz="1200" dirty="0">
                <a:solidFill>
                  <a:schemeClr val="tx2"/>
                </a:solidFill>
                <a:cs typeface="Arial" charset="0"/>
              </a:rPr>
              <a:t>x1 Clinical Governance lead with x0.5 CG inspector support</a:t>
            </a:r>
          </a:p>
          <a:p>
            <a:pPr defTabSz="914400" fontAlgn="base">
              <a:spcBef>
                <a:spcPct val="0"/>
              </a:spcBef>
              <a:spcAft>
                <a:spcPct val="0"/>
              </a:spcAft>
            </a:pPr>
            <a:r>
              <a:rPr lang="en-GB" sz="1200" dirty="0">
                <a:solidFill>
                  <a:schemeClr val="tx2"/>
                </a:solidFill>
                <a:cs typeface="Arial" charset="0"/>
              </a:rPr>
              <a:t>x2 Business Support: scheduling and organising inspections; organising schedule; updating epicentre; PGD; licensing applications</a:t>
            </a:r>
          </a:p>
          <a:p>
            <a:pPr defTabSz="914400" fontAlgn="base">
              <a:spcBef>
                <a:spcPct val="0"/>
              </a:spcBef>
              <a:spcAft>
                <a:spcPct val="0"/>
              </a:spcAft>
            </a:pPr>
            <a:endParaRPr lang="en-GB" sz="1200" dirty="0">
              <a:solidFill>
                <a:schemeClr val="tx2"/>
              </a:solidFill>
              <a:cs typeface="Arial" charset="0"/>
            </a:endParaRPr>
          </a:p>
          <a:p>
            <a:pPr defTabSz="914400" fontAlgn="base">
              <a:spcBef>
                <a:spcPct val="0"/>
              </a:spcBef>
              <a:spcAft>
                <a:spcPct val="0"/>
              </a:spcAft>
            </a:pPr>
            <a:r>
              <a:rPr lang="en-GB" sz="1200" dirty="0">
                <a:solidFill>
                  <a:schemeClr val="tx2"/>
                </a:solidFill>
                <a:cs typeface="Arial" charset="0"/>
              </a:rPr>
              <a:t>x1 Senior Inspector (information quality) Summer 2019….put back from Autumn 2018</a:t>
            </a:r>
          </a:p>
          <a:p>
            <a:endParaRPr lang="en-GB" dirty="0"/>
          </a:p>
        </p:txBody>
      </p:sp>
      <p:sp>
        <p:nvSpPr>
          <p:cNvPr id="4" name="Slide Number Placeholder 3"/>
          <p:cNvSpPr>
            <a:spLocks noGrp="1"/>
          </p:cNvSpPr>
          <p:nvPr>
            <p:ph type="sldNum" sz="quarter" idx="5"/>
          </p:nvPr>
        </p:nvSpPr>
        <p:spPr/>
        <p:txBody>
          <a:bodyPr/>
          <a:lstStyle/>
          <a:p>
            <a:fld id="{8E60769F-3E90-45C3-9A5C-3BB471CFD95B}" type="slidenum">
              <a:rPr lang="en-GB" smtClean="0"/>
              <a:t>10</a:t>
            </a:fld>
            <a:endParaRPr lang="en-GB"/>
          </a:p>
        </p:txBody>
      </p:sp>
    </p:spTree>
    <p:extLst>
      <p:ext uri="{BB962C8B-B14F-4D97-AF65-F5344CB8AC3E}">
        <p14:creationId xmlns:p14="http://schemas.microsoft.com/office/powerpoint/2010/main" val="2933511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60769F-3E90-45C3-9A5C-3BB471CFD95B}" type="slidenum">
              <a:rPr lang="en-GB" smtClean="0"/>
              <a:t>12</a:t>
            </a:fld>
            <a:endParaRPr lang="en-GB"/>
          </a:p>
        </p:txBody>
      </p:sp>
    </p:spTree>
    <p:extLst>
      <p:ext uri="{BB962C8B-B14F-4D97-AF65-F5344CB8AC3E}">
        <p14:creationId xmlns:p14="http://schemas.microsoft.com/office/powerpoint/2010/main" val="4234515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60769F-3E90-45C3-9A5C-3BB471CFD95B}" type="slidenum">
              <a:rPr lang="en-GB" smtClean="0"/>
              <a:t>13</a:t>
            </a:fld>
            <a:endParaRPr lang="en-GB"/>
          </a:p>
        </p:txBody>
      </p:sp>
    </p:spTree>
    <p:extLst>
      <p:ext uri="{BB962C8B-B14F-4D97-AF65-F5344CB8AC3E}">
        <p14:creationId xmlns:p14="http://schemas.microsoft.com/office/powerpoint/2010/main" val="3563055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Inspect more proportionately and maximise the effective use of our resources, through the use of information and intelligence to inform risk-based inspection scheduling and delivery. </a:t>
            </a:r>
          </a:p>
          <a:p>
            <a:endParaRPr lang="en-GB" dirty="0"/>
          </a:p>
          <a:p>
            <a:r>
              <a:rPr lang="en-GB" dirty="0"/>
              <a:t>Add value and improvement at inspection. Feedback to sector re. common non compliances.</a:t>
            </a:r>
          </a:p>
          <a:p>
            <a:endParaRPr lang="en-GB" dirty="0"/>
          </a:p>
          <a:p>
            <a:r>
              <a:rPr lang="en-GB" dirty="0"/>
              <a:t>Continue to drive improvements in the sector through proportionate regulation</a:t>
            </a:r>
          </a:p>
          <a:p>
            <a:endParaRPr lang="en-GB" dirty="0"/>
          </a:p>
          <a:p>
            <a:r>
              <a:rPr lang="en-GB" dirty="0"/>
              <a:t>Drive the Leadership and Patient Support agenda to facilitate better patient care and centre compliance</a:t>
            </a:r>
          </a:p>
          <a:p>
            <a:endParaRPr lang="en-GB" dirty="0"/>
          </a:p>
        </p:txBody>
      </p:sp>
      <p:sp>
        <p:nvSpPr>
          <p:cNvPr id="4" name="Slide Number Placeholder 3"/>
          <p:cNvSpPr>
            <a:spLocks noGrp="1"/>
          </p:cNvSpPr>
          <p:nvPr>
            <p:ph type="sldNum" sz="quarter" idx="5"/>
          </p:nvPr>
        </p:nvSpPr>
        <p:spPr/>
        <p:txBody>
          <a:bodyPr/>
          <a:lstStyle/>
          <a:p>
            <a:fld id="{8E60769F-3E90-45C3-9A5C-3BB471CFD95B}" type="slidenum">
              <a:rPr lang="en-GB" smtClean="0"/>
              <a:t>14</a:t>
            </a:fld>
            <a:endParaRPr lang="en-GB"/>
          </a:p>
        </p:txBody>
      </p:sp>
    </p:spTree>
    <p:extLst>
      <p:ext uri="{BB962C8B-B14F-4D97-AF65-F5344CB8AC3E}">
        <p14:creationId xmlns:p14="http://schemas.microsoft.com/office/powerpoint/2010/main" val="3413047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Staffing risks: New Director; Chief Inspector has been on long term sick leave; a scientific inspector of 12 years experience is being replaced; also two new clinical inspectors are in training which takes time. Mitigated by experience in the team, three very experienced senior inspectors covering, senior management oversight recruitment and the Chief Inspector returning to work. </a:t>
            </a:r>
          </a:p>
          <a:p>
            <a:endParaRPr lang="en-GB" dirty="0"/>
          </a:p>
          <a:p>
            <a:r>
              <a:rPr lang="en-GB" dirty="0"/>
              <a:t>EU exit risks are well controlled within the team; there will potentially be more work due to regulatory changes (e.g. third country supplier certifications)</a:t>
            </a:r>
          </a:p>
          <a:p>
            <a:endParaRPr lang="en-GB" dirty="0"/>
          </a:p>
          <a:p>
            <a:r>
              <a:rPr lang="en-GB" dirty="0"/>
              <a:t>IT issues do impede us at times, and inconvenience centres (e.g. clinic portal application submission) however Dan and the IT team have worked hard to mitigate risks and good progress is being made, e.g. Clinic portal search package to identify and correct problem applications; TRIM document database complete update; cloud lodging much of our databases and software.  Plans being developed to review major flaws in ‘Epicentre’ for a quick fix approach before next year starting a project to significantly upgrade or replace.</a:t>
            </a:r>
          </a:p>
          <a:p>
            <a:endParaRPr lang="en-GB" dirty="0"/>
          </a:p>
          <a:p>
            <a:r>
              <a:rPr lang="en-GB" dirty="0"/>
              <a:t>Pace and </a:t>
            </a:r>
            <a:r>
              <a:rPr lang="en-GB" dirty="0" err="1"/>
              <a:t>bredth</a:t>
            </a:r>
            <a:r>
              <a:rPr lang="en-GB" dirty="0"/>
              <a:t>: operate an agile, experienced (average 6 years for 10 established inspectors; 2 trainees, 1  to be appointed; 1 soon to come in) and effective team which can rise to the challenges the future presents. HOWEVER workload is </a:t>
            </a:r>
            <a:r>
              <a:rPr lang="en-GB"/>
              <a:t>high and </a:t>
            </a:r>
            <a:r>
              <a:rPr lang="en-GB" dirty="0"/>
              <a:t>worker compensation through the salary structure is a challenge.</a:t>
            </a:r>
          </a:p>
          <a:p>
            <a:endParaRPr lang="en-GB" dirty="0"/>
          </a:p>
        </p:txBody>
      </p:sp>
      <p:sp>
        <p:nvSpPr>
          <p:cNvPr id="4" name="Slide Number Placeholder 3"/>
          <p:cNvSpPr>
            <a:spLocks noGrp="1"/>
          </p:cNvSpPr>
          <p:nvPr>
            <p:ph type="sldNum" sz="quarter" idx="5"/>
          </p:nvPr>
        </p:nvSpPr>
        <p:spPr/>
        <p:txBody>
          <a:bodyPr/>
          <a:lstStyle/>
          <a:p>
            <a:fld id="{8E60769F-3E90-45C3-9A5C-3BB471CFD95B}" type="slidenum">
              <a:rPr lang="en-GB" smtClean="0"/>
              <a:t>15</a:t>
            </a:fld>
            <a:endParaRPr lang="en-GB"/>
          </a:p>
        </p:txBody>
      </p:sp>
    </p:spTree>
    <p:extLst>
      <p:ext uri="{BB962C8B-B14F-4D97-AF65-F5344CB8AC3E}">
        <p14:creationId xmlns:p14="http://schemas.microsoft.com/office/powerpoint/2010/main" val="35045438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4631559" y="3243318"/>
            <a:ext cx="4521200" cy="3632200"/>
          </a:xfrm>
          <a:prstGeom prst="rect">
            <a:avLst/>
          </a:prstGeom>
        </p:spPr>
      </p:pic>
      <p:pic>
        <p:nvPicPr>
          <p:cNvPr id="13" name="Picture 12"/>
          <p:cNvPicPr>
            <a:picLocks noChangeAspect="1"/>
          </p:cNvPicPr>
          <p:nvPr userDrawn="1"/>
        </p:nvPicPr>
        <p:blipFill>
          <a:blip r:embed="rId3"/>
          <a:stretch>
            <a:fillRect/>
          </a:stretch>
        </p:blipFill>
        <p:spPr>
          <a:xfrm>
            <a:off x="5596759" y="0"/>
            <a:ext cx="3556000" cy="1930400"/>
          </a:xfrm>
          <a:prstGeom prst="rect">
            <a:avLst/>
          </a:prstGeom>
        </p:spPr>
      </p:pic>
      <p:sp>
        <p:nvSpPr>
          <p:cNvPr id="18" name="Title - No pre-fix"/>
          <p:cNvSpPr>
            <a:spLocks noGrp="1"/>
          </p:cNvSpPr>
          <p:nvPr>
            <p:ph type="body" sz="quarter" idx="14" hasCustomPrompt="1"/>
          </p:nvPr>
        </p:nvSpPr>
        <p:spPr>
          <a:xfrm>
            <a:off x="396000" y="2088000"/>
            <a:ext cx="5226925" cy="1564531"/>
          </a:xfrm>
          <a:prstGeom prst="rect">
            <a:avLst/>
          </a:prstGeom>
        </p:spPr>
        <p:txBody>
          <a:bodyPr wrap="square" lIns="0" tIns="0" rIns="0" bIns="0">
            <a:spAutoFit/>
          </a:bodyPr>
          <a:lstStyle>
            <a:lvl1pPr marL="0" indent="0">
              <a:lnSpc>
                <a:spcPts val="6000"/>
              </a:lnSpc>
              <a:buNone/>
              <a:defRPr sz="6000" b="1" i="0" baseline="0">
                <a:solidFill>
                  <a:srgbClr val="009091"/>
                </a:solidFill>
                <a:latin typeface="Futura Std Book"/>
                <a:cs typeface="Futura Std Book"/>
              </a:defRPr>
            </a:lvl1pPr>
          </a:lstStyle>
          <a:p>
            <a:pPr lvl="0"/>
            <a:r>
              <a:rPr lang="en-US" dirty="0"/>
              <a:t>Presentation title</a:t>
            </a:r>
          </a:p>
        </p:txBody>
      </p:sp>
      <p:sp>
        <p:nvSpPr>
          <p:cNvPr id="21" name="Text Placeholder 20"/>
          <p:cNvSpPr>
            <a:spLocks noGrp="1"/>
          </p:cNvSpPr>
          <p:nvPr>
            <p:ph type="body" sz="quarter" idx="15" hasCustomPrompt="1"/>
          </p:nvPr>
        </p:nvSpPr>
        <p:spPr>
          <a:xfrm>
            <a:off x="395288" y="3780000"/>
            <a:ext cx="4841875" cy="1008062"/>
          </a:xfrm>
          <a:prstGeom prst="rect">
            <a:avLst/>
          </a:prstGeom>
        </p:spPr>
        <p:txBody>
          <a:bodyPr vert="horz" lIns="0" tIns="0" rIns="0" bIns="0"/>
          <a:lstStyle>
            <a:lvl1pPr marL="0" indent="0">
              <a:lnSpc>
                <a:spcPts val="2400"/>
              </a:lnSpc>
              <a:buNone/>
              <a:defRPr sz="2400" b="1" i="0" baseline="0">
                <a:latin typeface="Futura Std Book"/>
                <a:cs typeface="Futura Std Book"/>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Subtitle line</a:t>
            </a:r>
            <a:endParaRPr lang="en-US" dirty="0"/>
          </a:p>
        </p:txBody>
      </p:sp>
      <p:sp>
        <p:nvSpPr>
          <p:cNvPr id="24" name="Text Placeholder 20"/>
          <p:cNvSpPr>
            <a:spLocks noGrp="1"/>
          </p:cNvSpPr>
          <p:nvPr>
            <p:ph type="body" sz="quarter" idx="16" hasCustomPrompt="1"/>
          </p:nvPr>
        </p:nvSpPr>
        <p:spPr>
          <a:xfrm>
            <a:off x="395288" y="4880690"/>
            <a:ext cx="4841875" cy="304413"/>
          </a:xfrm>
          <a:prstGeom prst="rect">
            <a:avLst/>
          </a:prstGeom>
        </p:spPr>
        <p:txBody>
          <a:bodyPr vert="horz" lIns="0" tIns="0" rIns="0" bIns="0"/>
          <a:lstStyle>
            <a:lvl1pPr marL="0" indent="0">
              <a:buNone/>
              <a:defRPr sz="1800" b="1" i="0" baseline="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Presenter name</a:t>
            </a:r>
            <a:endParaRPr lang="en-US" dirty="0"/>
          </a:p>
        </p:txBody>
      </p:sp>
      <p:sp>
        <p:nvSpPr>
          <p:cNvPr id="25" name="Text Placeholder 20"/>
          <p:cNvSpPr>
            <a:spLocks noGrp="1"/>
          </p:cNvSpPr>
          <p:nvPr>
            <p:ph type="body" sz="quarter" idx="17" hasCustomPrompt="1"/>
          </p:nvPr>
        </p:nvSpPr>
        <p:spPr>
          <a:xfrm>
            <a:off x="395288" y="5185103"/>
            <a:ext cx="4841875" cy="886397"/>
          </a:xfrm>
          <a:prstGeom prst="rect">
            <a:avLst/>
          </a:prstGeom>
        </p:spPr>
        <p:txBody>
          <a:bodyPr vert="horz" lIns="0" tIns="0" rIns="0" bIns="0">
            <a:spAutoFit/>
          </a:bodyPr>
          <a:lstStyle>
            <a:lvl1pPr marL="0" indent="0">
              <a:buNone/>
              <a:defRPr sz="1800" b="0" i="0" baseline="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Job title or organisation in full</a:t>
            </a:r>
            <a:br>
              <a:rPr lang="en-GB" dirty="0"/>
            </a:br>
            <a:r>
              <a:rPr lang="en-GB" dirty="0"/>
              <a:t>DD Month YYYY</a:t>
            </a:r>
          </a:p>
          <a:p>
            <a:pPr lvl="0"/>
            <a:endParaRPr lang="en-US" dirty="0"/>
          </a:p>
        </p:txBody>
      </p:sp>
      <p:sp>
        <p:nvSpPr>
          <p:cNvPr id="9" name="TextBox 8"/>
          <p:cNvSpPr txBox="1"/>
          <p:nvPr userDrawn="1"/>
        </p:nvSpPr>
        <p:spPr>
          <a:xfrm>
            <a:off x="396000" y="6236133"/>
            <a:ext cx="2767724" cy="276999"/>
          </a:xfrm>
          <a:prstGeom prst="rect">
            <a:avLst/>
          </a:prstGeom>
          <a:noFill/>
        </p:spPr>
        <p:txBody>
          <a:bodyPr wrap="square" lIns="0" tIns="0" rIns="0" bIns="0" rtlCol="0">
            <a:spAutoFit/>
          </a:bodyPr>
          <a:lstStyle/>
          <a:p>
            <a:r>
              <a:rPr lang="en-US" b="1" i="0" dirty="0">
                <a:solidFill>
                  <a:srgbClr val="008E90"/>
                </a:solidFill>
                <a:latin typeface="Futura Std Book"/>
                <a:cs typeface="Futura Std Book"/>
              </a:rPr>
              <a:t>www.hfea.gov.uk</a:t>
            </a:r>
          </a:p>
        </p:txBody>
      </p:sp>
    </p:spTree>
    <p:extLst>
      <p:ext uri="{BB962C8B-B14F-4D97-AF65-F5344CB8AC3E}">
        <p14:creationId xmlns:p14="http://schemas.microsoft.com/office/powerpoint/2010/main" val="2583410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two images">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4626000" y="1440000"/>
            <a:ext cx="4122000" cy="2070000"/>
          </a:xfrm>
          <a:prstGeom prst="rect">
            <a:avLst/>
          </a:prstGeom>
        </p:spPr>
        <p:txBody>
          <a:bodyPr vert="horz"/>
          <a:lstStyle>
            <a:lvl1pPr marL="0" indent="0">
              <a:buNone/>
              <a:defRPr/>
            </a:lvl1pPr>
          </a:lstStyle>
          <a:p>
            <a:endParaRPr lang="en-US" dirty="0"/>
          </a:p>
        </p:txBody>
      </p:sp>
      <p:sp>
        <p:nvSpPr>
          <p:cNvPr id="6" name="Text Placeholder 20"/>
          <p:cNvSpPr>
            <a:spLocks noGrp="1"/>
          </p:cNvSpPr>
          <p:nvPr>
            <p:ph type="body" sz="quarter" idx="18" hasCustomPrompt="1"/>
          </p:nvPr>
        </p:nvSpPr>
        <p:spPr>
          <a:xfrm>
            <a:off x="396000" y="1430730"/>
            <a:ext cx="4122000" cy="4365270"/>
          </a:xfrm>
          <a:prstGeom prst="rect">
            <a:avLst/>
          </a:prstGeom>
        </p:spPr>
        <p:txBody>
          <a:bodyPr vert="horz" lIns="0" tIns="0" rIns="0" bIns="0"/>
          <a:lstStyle>
            <a:lvl1pPr marL="0" indent="0">
              <a:buNone/>
              <a:defRPr sz="1800" b="0" i="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text</a:t>
            </a:r>
            <a:endParaRPr lang="en-US" dirty="0"/>
          </a:p>
        </p:txBody>
      </p:sp>
      <p:sp>
        <p:nvSpPr>
          <p:cNvPr id="7" name="Picture Placeholder 4"/>
          <p:cNvSpPr>
            <a:spLocks noGrp="1"/>
          </p:cNvSpPr>
          <p:nvPr>
            <p:ph type="pic" sz="quarter" idx="19"/>
          </p:nvPr>
        </p:nvSpPr>
        <p:spPr>
          <a:xfrm>
            <a:off x="4626000" y="3726000"/>
            <a:ext cx="4122000" cy="2070000"/>
          </a:xfrm>
          <a:prstGeom prst="rect">
            <a:avLst/>
          </a:prstGeom>
        </p:spPr>
        <p:txBody>
          <a:bodyPr vert="horz"/>
          <a:lstStyle>
            <a:lvl1pPr marL="0" indent="0">
              <a:buNone/>
              <a:defRPr/>
            </a:lvl1pPr>
          </a:lstStyle>
          <a:p>
            <a:endParaRPr lang="en-US" dirty="0"/>
          </a:p>
        </p:txBody>
      </p:sp>
      <p:sp>
        <p:nvSpPr>
          <p:cNvPr id="8" name="Title - No pre-fix"/>
          <p:cNvSpPr>
            <a:spLocks noGrp="1"/>
          </p:cNvSpPr>
          <p:nvPr>
            <p:ph type="body" sz="quarter" idx="14" hasCustomPrompt="1"/>
          </p:nvPr>
        </p:nvSpPr>
        <p:spPr>
          <a:xfrm>
            <a:off x="396000" y="396000"/>
            <a:ext cx="8348400" cy="437299"/>
          </a:xfrm>
          <a:prstGeom prst="rect">
            <a:avLst/>
          </a:prstGeom>
        </p:spPr>
        <p:txBody>
          <a:bodyPr lIns="0" tIns="0" rIns="0" bIns="0">
            <a:spAutoFit/>
          </a:bodyPr>
          <a:lstStyle>
            <a:lvl1pPr marL="0" indent="0">
              <a:lnSpc>
                <a:spcPts val="3300"/>
              </a:lnSpc>
              <a:buNone/>
              <a:defRPr sz="3300" b="1" i="0" baseline="0">
                <a:solidFill>
                  <a:srgbClr val="009091"/>
                </a:solidFill>
                <a:latin typeface="Futura Std Book"/>
                <a:cs typeface="Futura Std Book"/>
              </a:defRPr>
            </a:lvl1pPr>
          </a:lstStyle>
          <a:p>
            <a:pPr lvl="0"/>
            <a:r>
              <a:rPr lang="en-US" dirty="0"/>
              <a:t>Text and two images</a:t>
            </a:r>
          </a:p>
        </p:txBody>
      </p:sp>
      <p:pic>
        <p:nvPicPr>
          <p:cNvPr id="10" name="Picture 9"/>
          <p:cNvPicPr>
            <a:picLocks noChangeAspect="1"/>
          </p:cNvPicPr>
          <p:nvPr userDrawn="1"/>
        </p:nvPicPr>
        <p:blipFill>
          <a:blip r:embed="rId2"/>
          <a:stretch>
            <a:fillRect/>
          </a:stretch>
        </p:blipFill>
        <p:spPr>
          <a:xfrm>
            <a:off x="5897034" y="5824127"/>
            <a:ext cx="3213100" cy="1041400"/>
          </a:xfrm>
          <a:prstGeom prst="rect">
            <a:avLst/>
          </a:prstGeom>
        </p:spPr>
      </p:pic>
    </p:spTree>
    <p:extLst>
      <p:ext uri="{BB962C8B-B14F-4D97-AF65-F5344CB8AC3E}">
        <p14:creationId xmlns:p14="http://schemas.microsoft.com/office/powerpoint/2010/main" val="169739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8" name="Title - No pre-fix"/>
          <p:cNvSpPr>
            <a:spLocks noGrp="1"/>
          </p:cNvSpPr>
          <p:nvPr>
            <p:ph type="body" sz="quarter" idx="14" hasCustomPrompt="1"/>
          </p:nvPr>
        </p:nvSpPr>
        <p:spPr>
          <a:xfrm>
            <a:off x="396000" y="396000"/>
            <a:ext cx="8348400" cy="437299"/>
          </a:xfrm>
          <a:prstGeom prst="rect">
            <a:avLst/>
          </a:prstGeom>
        </p:spPr>
        <p:txBody>
          <a:bodyPr lIns="0" tIns="0" rIns="0" bIns="0">
            <a:spAutoFit/>
          </a:bodyPr>
          <a:lstStyle>
            <a:lvl1pPr marL="0" indent="0">
              <a:lnSpc>
                <a:spcPts val="3300"/>
              </a:lnSpc>
              <a:buNone/>
              <a:defRPr sz="3300" b="1" i="0" baseline="0">
                <a:solidFill>
                  <a:srgbClr val="009091"/>
                </a:solidFill>
                <a:latin typeface="Futura Std Book"/>
                <a:cs typeface="Futura Std Book"/>
              </a:defRPr>
            </a:lvl1pPr>
          </a:lstStyle>
          <a:p>
            <a:pPr lvl="0"/>
            <a:r>
              <a:rPr lang="en-US" dirty="0"/>
              <a:t>Large chart</a:t>
            </a:r>
          </a:p>
        </p:txBody>
      </p:sp>
      <p:sp>
        <p:nvSpPr>
          <p:cNvPr id="3" name="Chart Placeholder 2"/>
          <p:cNvSpPr>
            <a:spLocks noGrp="1"/>
          </p:cNvSpPr>
          <p:nvPr>
            <p:ph type="chart" sz="quarter" idx="15"/>
          </p:nvPr>
        </p:nvSpPr>
        <p:spPr>
          <a:xfrm>
            <a:off x="400050" y="1782763"/>
            <a:ext cx="8344800" cy="4032000"/>
          </a:xfrm>
          <a:prstGeom prst="rect">
            <a:avLst/>
          </a:prstGeom>
        </p:spPr>
        <p:txBody>
          <a:bodyPr vert="horz"/>
          <a:lstStyle>
            <a:lvl1pPr marL="0" indent="0">
              <a:buNone/>
              <a:defRPr/>
            </a:lvl1pPr>
          </a:lstStyle>
          <a:p>
            <a:endParaRPr lang="en-US" dirty="0"/>
          </a:p>
        </p:txBody>
      </p:sp>
      <p:sp>
        <p:nvSpPr>
          <p:cNvPr id="5" name="Title - No pre-fix"/>
          <p:cNvSpPr>
            <a:spLocks noGrp="1"/>
          </p:cNvSpPr>
          <p:nvPr>
            <p:ph type="body" sz="quarter" idx="16" hasCustomPrompt="1"/>
          </p:nvPr>
        </p:nvSpPr>
        <p:spPr>
          <a:xfrm>
            <a:off x="396000" y="1481867"/>
            <a:ext cx="8857358" cy="278281"/>
          </a:xfrm>
          <a:prstGeom prst="rect">
            <a:avLst/>
          </a:prstGeom>
        </p:spPr>
        <p:txBody>
          <a:bodyPr lIns="0" tIns="0" rIns="0" bIns="0">
            <a:spAutoFit/>
          </a:bodyPr>
          <a:lstStyle>
            <a:lvl1pPr marL="0" indent="0">
              <a:lnSpc>
                <a:spcPts val="2100"/>
              </a:lnSpc>
              <a:buNone/>
              <a:defRPr sz="2100" b="1" i="0" baseline="0">
                <a:solidFill>
                  <a:schemeClr val="tx1"/>
                </a:solidFill>
                <a:latin typeface="Arial"/>
                <a:cs typeface="Arial"/>
              </a:defRPr>
            </a:lvl1pPr>
          </a:lstStyle>
          <a:p>
            <a:pPr lvl="0"/>
            <a:r>
              <a:rPr lang="en-US" dirty="0"/>
              <a:t>Click to add text</a:t>
            </a:r>
          </a:p>
        </p:txBody>
      </p:sp>
      <p:pic>
        <p:nvPicPr>
          <p:cNvPr id="6" name="Picture 5"/>
          <p:cNvPicPr>
            <a:picLocks noChangeAspect="1"/>
          </p:cNvPicPr>
          <p:nvPr userDrawn="1"/>
        </p:nvPicPr>
        <p:blipFill>
          <a:blip r:embed="rId2"/>
          <a:stretch>
            <a:fillRect/>
          </a:stretch>
        </p:blipFill>
        <p:spPr>
          <a:xfrm>
            <a:off x="5897034" y="5824127"/>
            <a:ext cx="3213100" cy="1041400"/>
          </a:xfrm>
          <a:prstGeom prst="rect">
            <a:avLst/>
          </a:prstGeom>
        </p:spPr>
      </p:pic>
    </p:spTree>
    <p:extLst>
      <p:ext uri="{BB962C8B-B14F-4D97-AF65-F5344CB8AC3E}">
        <p14:creationId xmlns:p14="http://schemas.microsoft.com/office/powerpoint/2010/main" val="1515982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6858000"/>
          </a:xfrm>
          <a:prstGeom prst="rect">
            <a:avLst/>
          </a:prstGeom>
        </p:spPr>
      </p:pic>
      <p:sp>
        <p:nvSpPr>
          <p:cNvPr id="8" name="Title - No pre-fix"/>
          <p:cNvSpPr>
            <a:spLocks noGrp="1"/>
          </p:cNvSpPr>
          <p:nvPr>
            <p:ph type="body" sz="quarter" idx="14" hasCustomPrompt="1"/>
          </p:nvPr>
        </p:nvSpPr>
        <p:spPr>
          <a:xfrm>
            <a:off x="396000" y="2132432"/>
            <a:ext cx="8348400" cy="596317"/>
          </a:xfrm>
          <a:prstGeom prst="rect">
            <a:avLst/>
          </a:prstGeom>
        </p:spPr>
        <p:txBody>
          <a:bodyPr lIns="0" tIns="0" rIns="0" bIns="0">
            <a:spAutoFit/>
          </a:bodyPr>
          <a:lstStyle>
            <a:lvl1pPr marL="0" indent="0">
              <a:lnSpc>
                <a:spcPts val="4500"/>
              </a:lnSpc>
              <a:buNone/>
              <a:defRPr sz="4500" b="1" i="0" baseline="0">
                <a:solidFill>
                  <a:schemeClr val="bg1"/>
                </a:solidFill>
                <a:latin typeface="Futura Std Book"/>
                <a:cs typeface="Futura Std Book"/>
              </a:defRPr>
            </a:lvl1pPr>
          </a:lstStyle>
          <a:p>
            <a:pPr lvl="0"/>
            <a:r>
              <a:rPr lang="en-US" dirty="0"/>
              <a:t>Section divider</a:t>
            </a:r>
          </a:p>
        </p:txBody>
      </p:sp>
      <p:pic>
        <p:nvPicPr>
          <p:cNvPr id="5" name="Picture 4"/>
          <p:cNvPicPr>
            <a:picLocks noChangeAspect="1"/>
          </p:cNvPicPr>
          <p:nvPr userDrawn="1"/>
        </p:nvPicPr>
        <p:blipFill>
          <a:blip r:embed="rId3"/>
          <a:stretch>
            <a:fillRect/>
          </a:stretch>
        </p:blipFill>
        <p:spPr>
          <a:xfrm>
            <a:off x="5897034" y="5824127"/>
            <a:ext cx="3213100" cy="1041400"/>
          </a:xfrm>
          <a:prstGeom prst="rect">
            <a:avLst/>
          </a:prstGeom>
        </p:spPr>
      </p:pic>
    </p:spTree>
    <p:extLst>
      <p:ext uri="{BB962C8B-B14F-4D97-AF65-F5344CB8AC3E}">
        <p14:creationId xmlns:p14="http://schemas.microsoft.com/office/powerpoint/2010/main" val="1560920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4631559" y="3243318"/>
            <a:ext cx="4521200" cy="3632200"/>
          </a:xfrm>
          <a:prstGeom prst="rect">
            <a:avLst/>
          </a:prstGeom>
        </p:spPr>
      </p:pic>
      <p:pic>
        <p:nvPicPr>
          <p:cNvPr id="13" name="Picture 12"/>
          <p:cNvPicPr>
            <a:picLocks noChangeAspect="1"/>
          </p:cNvPicPr>
          <p:nvPr userDrawn="1"/>
        </p:nvPicPr>
        <p:blipFill>
          <a:blip r:embed="rId3"/>
          <a:stretch>
            <a:fillRect/>
          </a:stretch>
        </p:blipFill>
        <p:spPr>
          <a:xfrm>
            <a:off x="5596759" y="0"/>
            <a:ext cx="3556000" cy="1930400"/>
          </a:xfrm>
          <a:prstGeom prst="rect">
            <a:avLst/>
          </a:prstGeom>
        </p:spPr>
      </p:pic>
      <p:sp>
        <p:nvSpPr>
          <p:cNvPr id="24" name="Text Placeholder 20"/>
          <p:cNvSpPr>
            <a:spLocks noGrp="1"/>
          </p:cNvSpPr>
          <p:nvPr>
            <p:ph type="body" sz="quarter" idx="16" hasCustomPrompt="1"/>
          </p:nvPr>
        </p:nvSpPr>
        <p:spPr>
          <a:xfrm>
            <a:off x="395288" y="4880690"/>
            <a:ext cx="4841875" cy="304413"/>
          </a:xfrm>
          <a:prstGeom prst="rect">
            <a:avLst/>
          </a:prstGeom>
        </p:spPr>
        <p:txBody>
          <a:bodyPr vert="horz" lIns="0" tIns="0" rIns="0" bIns="0"/>
          <a:lstStyle>
            <a:lvl1pPr marL="0" indent="0">
              <a:buNone/>
              <a:defRPr sz="1800" b="1" i="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Please contact:</a:t>
            </a:r>
            <a:endParaRPr lang="en-US" dirty="0"/>
          </a:p>
        </p:txBody>
      </p:sp>
      <p:sp>
        <p:nvSpPr>
          <p:cNvPr id="25" name="Text Placeholder 20"/>
          <p:cNvSpPr>
            <a:spLocks noGrp="1"/>
          </p:cNvSpPr>
          <p:nvPr>
            <p:ph type="body" sz="quarter" idx="17" hasCustomPrompt="1"/>
          </p:nvPr>
        </p:nvSpPr>
        <p:spPr>
          <a:xfrm>
            <a:off x="395288" y="5185103"/>
            <a:ext cx="4841875" cy="304413"/>
          </a:xfrm>
          <a:prstGeom prst="rect">
            <a:avLst/>
          </a:prstGeom>
        </p:spPr>
        <p:txBody>
          <a:bodyPr vert="horz" lIns="0" tIns="0" rIns="0" bIns="0"/>
          <a:lstStyle>
            <a:lvl1pPr marL="0" indent="0">
              <a:buNone/>
              <a:defRPr sz="1800" b="0" i="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Email address or name</a:t>
            </a:r>
          </a:p>
          <a:p>
            <a:pPr lvl="0"/>
            <a:endParaRPr lang="en-US" dirty="0"/>
          </a:p>
        </p:txBody>
      </p:sp>
      <p:sp>
        <p:nvSpPr>
          <p:cNvPr id="9" name="Title - No pre-fix"/>
          <p:cNvSpPr>
            <a:spLocks noGrp="1"/>
          </p:cNvSpPr>
          <p:nvPr>
            <p:ph type="body" sz="quarter" idx="14" hasCustomPrompt="1"/>
          </p:nvPr>
        </p:nvSpPr>
        <p:spPr>
          <a:xfrm>
            <a:off x="396000" y="2088000"/>
            <a:ext cx="8349538" cy="604012"/>
          </a:xfrm>
          <a:prstGeom prst="rect">
            <a:avLst/>
          </a:prstGeom>
        </p:spPr>
        <p:txBody>
          <a:bodyPr wrap="square" lIns="0" tIns="0" rIns="0" bIns="0">
            <a:spAutoFit/>
          </a:bodyPr>
          <a:lstStyle>
            <a:lvl1pPr marL="0" indent="0">
              <a:lnSpc>
                <a:spcPts val="4500"/>
              </a:lnSpc>
              <a:buNone/>
              <a:defRPr sz="4800" b="1" i="0" baseline="0">
                <a:solidFill>
                  <a:srgbClr val="009091"/>
                </a:solidFill>
                <a:latin typeface="Futura Std Book"/>
                <a:cs typeface="Futura Std Book"/>
              </a:defRPr>
            </a:lvl1pPr>
          </a:lstStyle>
          <a:p>
            <a:pPr lvl="0"/>
            <a:r>
              <a:rPr lang="en-US" dirty="0"/>
              <a:t>Thank you</a:t>
            </a:r>
          </a:p>
        </p:txBody>
      </p:sp>
    </p:spTree>
    <p:extLst>
      <p:ext uri="{BB962C8B-B14F-4D97-AF65-F5344CB8AC3E}">
        <p14:creationId xmlns:p14="http://schemas.microsoft.com/office/powerpoint/2010/main" val="1834869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4631559" y="3243318"/>
            <a:ext cx="4521200" cy="3632200"/>
          </a:xfrm>
          <a:prstGeom prst="rect">
            <a:avLst/>
          </a:prstGeom>
        </p:spPr>
      </p:pic>
      <p:pic>
        <p:nvPicPr>
          <p:cNvPr id="13" name="Picture 12"/>
          <p:cNvPicPr>
            <a:picLocks noChangeAspect="1"/>
          </p:cNvPicPr>
          <p:nvPr userDrawn="1"/>
        </p:nvPicPr>
        <p:blipFill>
          <a:blip r:embed="rId3"/>
          <a:stretch>
            <a:fillRect/>
          </a:stretch>
        </p:blipFill>
        <p:spPr>
          <a:xfrm>
            <a:off x="5596759" y="0"/>
            <a:ext cx="3556000" cy="1930400"/>
          </a:xfrm>
          <a:prstGeom prst="rect">
            <a:avLst/>
          </a:prstGeom>
        </p:spPr>
      </p:pic>
      <p:sp>
        <p:nvSpPr>
          <p:cNvPr id="24" name="Text Placeholder 20"/>
          <p:cNvSpPr>
            <a:spLocks noGrp="1"/>
          </p:cNvSpPr>
          <p:nvPr>
            <p:ph type="body" sz="quarter" idx="16" hasCustomPrompt="1"/>
          </p:nvPr>
        </p:nvSpPr>
        <p:spPr>
          <a:xfrm>
            <a:off x="395288" y="4880690"/>
            <a:ext cx="4841875" cy="304413"/>
          </a:xfrm>
          <a:prstGeom prst="rect">
            <a:avLst/>
          </a:prstGeom>
        </p:spPr>
        <p:txBody>
          <a:bodyPr vert="horz" lIns="0" tIns="0" rIns="0" bIns="0"/>
          <a:lstStyle>
            <a:lvl1pPr marL="0" indent="0">
              <a:buNone/>
              <a:defRPr sz="1800" b="1" i="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Please contact:</a:t>
            </a:r>
            <a:endParaRPr lang="en-US" dirty="0"/>
          </a:p>
        </p:txBody>
      </p:sp>
      <p:sp>
        <p:nvSpPr>
          <p:cNvPr id="25" name="Text Placeholder 20"/>
          <p:cNvSpPr>
            <a:spLocks noGrp="1"/>
          </p:cNvSpPr>
          <p:nvPr>
            <p:ph type="body" sz="quarter" idx="17" hasCustomPrompt="1"/>
          </p:nvPr>
        </p:nvSpPr>
        <p:spPr>
          <a:xfrm>
            <a:off x="395288" y="5185103"/>
            <a:ext cx="4841875" cy="304413"/>
          </a:xfrm>
          <a:prstGeom prst="rect">
            <a:avLst/>
          </a:prstGeom>
        </p:spPr>
        <p:txBody>
          <a:bodyPr vert="horz" lIns="0" tIns="0" rIns="0" bIns="0"/>
          <a:lstStyle>
            <a:lvl1pPr marL="0" indent="0">
              <a:buNone/>
              <a:defRPr sz="1800" b="0" i="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Email address or name</a:t>
            </a:r>
          </a:p>
          <a:p>
            <a:pPr lvl="0"/>
            <a:endParaRPr lang="en-US" dirty="0"/>
          </a:p>
        </p:txBody>
      </p:sp>
      <p:sp>
        <p:nvSpPr>
          <p:cNvPr id="9" name="Title - No pre-fix"/>
          <p:cNvSpPr>
            <a:spLocks noGrp="1"/>
          </p:cNvSpPr>
          <p:nvPr>
            <p:ph type="body" sz="quarter" idx="14" hasCustomPrompt="1"/>
          </p:nvPr>
        </p:nvSpPr>
        <p:spPr>
          <a:xfrm>
            <a:off x="396000" y="2088000"/>
            <a:ext cx="8349538" cy="604012"/>
          </a:xfrm>
          <a:prstGeom prst="rect">
            <a:avLst/>
          </a:prstGeom>
        </p:spPr>
        <p:txBody>
          <a:bodyPr wrap="square" lIns="0" tIns="0" rIns="0" bIns="0">
            <a:spAutoFit/>
          </a:bodyPr>
          <a:lstStyle>
            <a:lvl1pPr marL="0" indent="0">
              <a:lnSpc>
                <a:spcPts val="4500"/>
              </a:lnSpc>
              <a:buNone/>
              <a:defRPr sz="4800" b="1" i="0" baseline="0">
                <a:solidFill>
                  <a:srgbClr val="009091"/>
                </a:solidFill>
                <a:latin typeface="Futura Std Book"/>
                <a:cs typeface="Futura Std Book"/>
              </a:defRPr>
            </a:lvl1pPr>
          </a:lstStyle>
          <a:p>
            <a:pPr lvl="0"/>
            <a:r>
              <a:rPr lang="en-US" dirty="0"/>
              <a:t>Any questions?</a:t>
            </a:r>
          </a:p>
        </p:txBody>
      </p:sp>
    </p:spTree>
    <p:extLst>
      <p:ext uri="{BB962C8B-B14F-4D97-AF65-F5344CB8AC3E}">
        <p14:creationId xmlns:p14="http://schemas.microsoft.com/office/powerpoint/2010/main" val="1113134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p:cNvSpPr>
            <a:spLocks noGrp="1"/>
          </p:cNvSpPr>
          <p:nvPr>
            <p:ph type="media" sz="quarter" idx="10" hasCustomPrompt="1"/>
          </p:nvPr>
        </p:nvSpPr>
        <p:spPr>
          <a:xfrm>
            <a:off x="0" y="0"/>
            <a:ext cx="9144000" cy="6858000"/>
          </a:xfrm>
          <a:prstGeom prst="rect">
            <a:avLst/>
          </a:prstGeom>
        </p:spPr>
        <p:txBody>
          <a:bodyPr vert="horz"/>
          <a:lstStyle>
            <a:lvl1pPr marL="0" indent="0">
              <a:buNone/>
              <a:defRPr baseline="0">
                <a:latin typeface="Arial"/>
                <a:cs typeface="Arial"/>
              </a:defRPr>
            </a:lvl1pPr>
          </a:lstStyle>
          <a:p>
            <a:r>
              <a:rPr lang="en-US" dirty="0"/>
              <a:t>Full screen template for video or image</a:t>
            </a:r>
          </a:p>
        </p:txBody>
      </p:sp>
    </p:spTree>
    <p:extLst>
      <p:ext uri="{BB962C8B-B14F-4D97-AF65-F5344CB8AC3E}">
        <p14:creationId xmlns:p14="http://schemas.microsoft.com/office/powerpoint/2010/main" val="509241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5596759" y="0"/>
            <a:ext cx="3556000" cy="1930400"/>
          </a:xfrm>
          <a:prstGeom prst="rect">
            <a:avLst/>
          </a:prstGeom>
        </p:spPr>
      </p:pic>
      <p:pic>
        <p:nvPicPr>
          <p:cNvPr id="2" name="Picture 1"/>
          <p:cNvPicPr>
            <a:picLocks noChangeAspect="1"/>
          </p:cNvPicPr>
          <p:nvPr userDrawn="1"/>
        </p:nvPicPr>
        <p:blipFill>
          <a:blip r:embed="rId3"/>
          <a:stretch>
            <a:fillRect/>
          </a:stretch>
        </p:blipFill>
        <p:spPr>
          <a:xfrm>
            <a:off x="4631559" y="2866259"/>
            <a:ext cx="4521200" cy="4000500"/>
          </a:xfrm>
          <a:prstGeom prst="rect">
            <a:avLst/>
          </a:prstGeom>
        </p:spPr>
      </p:pic>
      <p:sp>
        <p:nvSpPr>
          <p:cNvPr id="7" name="Title - No pre-fix"/>
          <p:cNvSpPr>
            <a:spLocks noGrp="1"/>
          </p:cNvSpPr>
          <p:nvPr>
            <p:ph type="body" sz="quarter" idx="14" hasCustomPrompt="1"/>
          </p:nvPr>
        </p:nvSpPr>
        <p:spPr>
          <a:xfrm>
            <a:off x="396000" y="2088000"/>
            <a:ext cx="8349538" cy="1173398"/>
          </a:xfrm>
          <a:prstGeom prst="rect">
            <a:avLst/>
          </a:prstGeom>
        </p:spPr>
        <p:txBody>
          <a:bodyPr wrap="square" lIns="0" tIns="0" rIns="0" bIns="0">
            <a:spAutoFit/>
          </a:bodyPr>
          <a:lstStyle>
            <a:lvl1pPr marL="0" indent="0">
              <a:lnSpc>
                <a:spcPts val="4500"/>
              </a:lnSpc>
              <a:buNone/>
              <a:defRPr sz="4500" b="1" i="0" baseline="0">
                <a:solidFill>
                  <a:srgbClr val="009091"/>
                </a:solidFill>
                <a:latin typeface="Futura Std Book"/>
                <a:cs typeface="Futura Std Book"/>
              </a:defRPr>
            </a:lvl1pPr>
          </a:lstStyle>
          <a:p>
            <a:pPr lvl="0"/>
            <a:r>
              <a:rPr lang="en-US" dirty="0"/>
              <a:t>Long presentation title second line</a:t>
            </a:r>
          </a:p>
        </p:txBody>
      </p:sp>
      <p:sp>
        <p:nvSpPr>
          <p:cNvPr id="9" name="Text Placeholder 20"/>
          <p:cNvSpPr>
            <a:spLocks noGrp="1"/>
          </p:cNvSpPr>
          <p:nvPr>
            <p:ph type="body" sz="quarter" idx="15" hasCustomPrompt="1"/>
          </p:nvPr>
        </p:nvSpPr>
        <p:spPr>
          <a:xfrm>
            <a:off x="395288" y="3780000"/>
            <a:ext cx="4841875" cy="1008062"/>
          </a:xfrm>
          <a:prstGeom prst="rect">
            <a:avLst/>
          </a:prstGeom>
        </p:spPr>
        <p:txBody>
          <a:bodyPr vert="horz" lIns="0" tIns="0" rIns="0" bIns="0"/>
          <a:lstStyle>
            <a:lvl1pPr marL="0" indent="0">
              <a:lnSpc>
                <a:spcPts val="2400"/>
              </a:lnSpc>
              <a:buNone/>
              <a:defRPr sz="2400" b="1" i="0">
                <a:latin typeface="Futura Std Book"/>
                <a:cs typeface="Futura Std Book"/>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Subtitle line</a:t>
            </a:r>
            <a:br>
              <a:rPr lang="en-GB" dirty="0"/>
            </a:br>
            <a:r>
              <a:rPr lang="en-GB" dirty="0"/>
              <a:t>second line</a:t>
            </a:r>
            <a:endParaRPr lang="en-US" dirty="0"/>
          </a:p>
        </p:txBody>
      </p:sp>
      <p:sp>
        <p:nvSpPr>
          <p:cNvPr id="8" name="Text Placeholder 20"/>
          <p:cNvSpPr>
            <a:spLocks noGrp="1"/>
          </p:cNvSpPr>
          <p:nvPr>
            <p:ph type="body" sz="quarter" idx="16" hasCustomPrompt="1"/>
          </p:nvPr>
        </p:nvSpPr>
        <p:spPr>
          <a:xfrm>
            <a:off x="395288" y="4880690"/>
            <a:ext cx="4841875" cy="304413"/>
          </a:xfrm>
          <a:prstGeom prst="rect">
            <a:avLst/>
          </a:prstGeom>
        </p:spPr>
        <p:txBody>
          <a:bodyPr vert="horz" lIns="0" tIns="0" rIns="0" bIns="0"/>
          <a:lstStyle>
            <a:lvl1pPr marL="0" indent="0">
              <a:buNone/>
              <a:defRPr sz="1800" b="1" i="0" baseline="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Presenter name</a:t>
            </a:r>
            <a:endParaRPr lang="en-US" dirty="0"/>
          </a:p>
        </p:txBody>
      </p:sp>
      <p:sp>
        <p:nvSpPr>
          <p:cNvPr id="10" name="Text Placeholder 20"/>
          <p:cNvSpPr>
            <a:spLocks noGrp="1"/>
          </p:cNvSpPr>
          <p:nvPr>
            <p:ph type="body" sz="quarter" idx="17" hasCustomPrompt="1"/>
          </p:nvPr>
        </p:nvSpPr>
        <p:spPr>
          <a:xfrm>
            <a:off x="395288" y="5185103"/>
            <a:ext cx="4841875" cy="886397"/>
          </a:xfrm>
          <a:prstGeom prst="rect">
            <a:avLst/>
          </a:prstGeom>
        </p:spPr>
        <p:txBody>
          <a:bodyPr vert="horz" lIns="0" tIns="0" rIns="0" bIns="0">
            <a:spAutoFit/>
          </a:bodyPr>
          <a:lstStyle>
            <a:lvl1pPr marL="0" indent="0">
              <a:buNone/>
              <a:defRPr sz="1800" b="0" i="0" baseline="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Job title or organisation in full</a:t>
            </a:r>
            <a:br>
              <a:rPr lang="en-GB" dirty="0"/>
            </a:br>
            <a:r>
              <a:rPr lang="en-GB" dirty="0"/>
              <a:t>DD Month YYYY</a:t>
            </a:r>
          </a:p>
          <a:p>
            <a:pPr lvl="0"/>
            <a:endParaRPr lang="en-US" dirty="0"/>
          </a:p>
        </p:txBody>
      </p:sp>
      <p:sp>
        <p:nvSpPr>
          <p:cNvPr id="12" name="TextBox 11"/>
          <p:cNvSpPr txBox="1"/>
          <p:nvPr userDrawn="1"/>
        </p:nvSpPr>
        <p:spPr>
          <a:xfrm>
            <a:off x="396000" y="6236133"/>
            <a:ext cx="2767724" cy="276999"/>
          </a:xfrm>
          <a:prstGeom prst="rect">
            <a:avLst/>
          </a:prstGeom>
          <a:noFill/>
        </p:spPr>
        <p:txBody>
          <a:bodyPr wrap="square" lIns="0" tIns="0" rIns="0" bIns="0" rtlCol="0">
            <a:spAutoFit/>
          </a:bodyPr>
          <a:lstStyle/>
          <a:p>
            <a:r>
              <a:rPr lang="en-US" b="1" i="0" dirty="0">
                <a:solidFill>
                  <a:srgbClr val="008E90"/>
                </a:solidFill>
                <a:latin typeface="Futura Std Book"/>
                <a:cs typeface="Futura Std Book"/>
              </a:rPr>
              <a:t>www.hfea.gov.uk</a:t>
            </a:r>
          </a:p>
        </p:txBody>
      </p:sp>
    </p:spTree>
    <p:extLst>
      <p:ext uri="{BB962C8B-B14F-4D97-AF65-F5344CB8AC3E}">
        <p14:creationId xmlns:p14="http://schemas.microsoft.com/office/powerpoint/2010/main" val="130175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Bulleted lis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5897034" y="5824127"/>
            <a:ext cx="3213100" cy="1041400"/>
          </a:xfrm>
          <a:prstGeom prst="rect">
            <a:avLst/>
          </a:prstGeom>
        </p:spPr>
      </p:pic>
      <p:sp>
        <p:nvSpPr>
          <p:cNvPr id="6" name="Title - No pre-fix"/>
          <p:cNvSpPr>
            <a:spLocks noGrp="1"/>
          </p:cNvSpPr>
          <p:nvPr>
            <p:ph type="body" sz="quarter" idx="14" hasCustomPrompt="1"/>
          </p:nvPr>
        </p:nvSpPr>
        <p:spPr>
          <a:xfrm>
            <a:off x="396000" y="396000"/>
            <a:ext cx="8349538" cy="437299"/>
          </a:xfrm>
          <a:prstGeom prst="rect">
            <a:avLst/>
          </a:prstGeom>
        </p:spPr>
        <p:txBody>
          <a:bodyPr wrap="square" lIns="0" tIns="0" rIns="0" bIns="0">
            <a:spAutoFit/>
          </a:bodyPr>
          <a:lstStyle>
            <a:lvl1pPr marL="0" indent="0">
              <a:lnSpc>
                <a:spcPts val="3300"/>
              </a:lnSpc>
              <a:buNone/>
              <a:defRPr sz="3300" b="1" i="0" baseline="0">
                <a:solidFill>
                  <a:srgbClr val="009091"/>
                </a:solidFill>
                <a:latin typeface="Futura Std Book"/>
                <a:cs typeface="Futura Std Book"/>
              </a:defRPr>
            </a:lvl1pPr>
          </a:lstStyle>
          <a:p>
            <a:pPr lvl="0"/>
            <a:r>
              <a:rPr lang="en-US" dirty="0"/>
              <a:t>Bulleted list</a:t>
            </a:r>
          </a:p>
        </p:txBody>
      </p:sp>
      <p:sp>
        <p:nvSpPr>
          <p:cNvPr id="7" name="Content Placeholder 3"/>
          <p:cNvSpPr>
            <a:spLocks noGrp="1"/>
          </p:cNvSpPr>
          <p:nvPr>
            <p:ph sz="half" idx="2" hasCustomPrompt="1"/>
          </p:nvPr>
        </p:nvSpPr>
        <p:spPr>
          <a:xfrm>
            <a:off x="396000" y="1842888"/>
            <a:ext cx="4040188" cy="3951288"/>
          </a:xfrm>
          <a:prstGeom prst="rect">
            <a:avLst/>
          </a:prstGeom>
        </p:spPr>
        <p:txBody>
          <a:bodyPr lIns="0" tIns="0" rIns="0" bIns="0"/>
          <a:lstStyle>
            <a:lvl1pPr marL="342900" indent="-342900">
              <a:lnSpc>
                <a:spcPts val="2520"/>
              </a:lnSpc>
              <a:spcBef>
                <a:spcPts val="500"/>
              </a:spcBef>
              <a:spcAft>
                <a:spcPts val="0"/>
              </a:spcAft>
              <a:buClr>
                <a:schemeClr val="tx2"/>
              </a:buClr>
              <a:buFont typeface="Lucida Grande"/>
              <a:buChar char="•"/>
              <a:defRPr sz="2100" baseline="0">
                <a:latin typeface="Arial"/>
                <a:cs typeface="Arial"/>
              </a:defRPr>
            </a:lvl1pPr>
            <a:lvl2pPr marL="576000" indent="-216000">
              <a:lnSpc>
                <a:spcPts val="2520"/>
              </a:lnSpc>
              <a:buClr>
                <a:schemeClr val="tx2"/>
              </a:buClr>
              <a:buFont typeface="Lucida Grande"/>
              <a:buChar char="–"/>
              <a:defRPr sz="2100">
                <a:latin typeface="Arial"/>
                <a:cs typeface="Arial"/>
              </a:defRPr>
            </a:lvl2pPr>
            <a:lvl3pPr marL="864000" indent="-216000">
              <a:lnSpc>
                <a:spcPts val="2520"/>
              </a:lnSpc>
              <a:buClrTx/>
              <a:buFont typeface="Lucida Grande"/>
              <a:buChar char="–"/>
              <a:defRPr sz="2100">
                <a:latin typeface="Arial"/>
                <a:cs typeface="Arial"/>
              </a:defRPr>
            </a:lvl3pPr>
            <a:lvl4pPr marL="1371600" indent="0">
              <a:lnSpc>
                <a:spcPts val="2520"/>
              </a:lnSpc>
              <a:buNone/>
              <a:defRPr sz="2100">
                <a:latin typeface="Arial"/>
                <a:cs typeface="Arial"/>
              </a:defRPr>
            </a:lvl4pPr>
            <a:lvl5pPr>
              <a:lnSpc>
                <a:spcPts val="2520"/>
              </a:lnSpc>
              <a:defRPr sz="2100">
                <a:latin typeface="Arial"/>
                <a:cs typeface="Arial"/>
              </a:defRPr>
            </a:lvl5pPr>
            <a:lvl6pPr>
              <a:defRPr sz="1600"/>
            </a:lvl6pPr>
            <a:lvl7pPr>
              <a:defRPr sz="1600"/>
            </a:lvl7pPr>
            <a:lvl8pPr>
              <a:defRPr sz="1600"/>
            </a:lvl8pPr>
            <a:lvl9pPr>
              <a:defRPr sz="1600"/>
            </a:lvl9pPr>
          </a:lstStyle>
          <a:p>
            <a:pPr lvl="0"/>
            <a:r>
              <a:rPr lang="en-GB" dirty="0"/>
              <a:t>bullet point level 1</a:t>
            </a:r>
          </a:p>
          <a:p>
            <a:pPr lvl="1"/>
            <a:r>
              <a:rPr lang="en-GB" dirty="0"/>
              <a:t>second level</a:t>
            </a:r>
          </a:p>
          <a:p>
            <a:pPr lvl="2"/>
            <a:r>
              <a:rPr lang="en-GB" dirty="0"/>
              <a:t>third level</a:t>
            </a:r>
          </a:p>
        </p:txBody>
      </p:sp>
      <p:sp>
        <p:nvSpPr>
          <p:cNvPr id="10" name="Title - No pre-fix"/>
          <p:cNvSpPr>
            <a:spLocks noGrp="1"/>
          </p:cNvSpPr>
          <p:nvPr>
            <p:ph type="body" sz="quarter" idx="15" hasCustomPrompt="1"/>
          </p:nvPr>
        </p:nvSpPr>
        <p:spPr>
          <a:xfrm>
            <a:off x="396000" y="1503363"/>
            <a:ext cx="8348400" cy="278281"/>
          </a:xfrm>
          <a:prstGeom prst="rect">
            <a:avLst/>
          </a:prstGeom>
        </p:spPr>
        <p:txBody>
          <a:bodyPr lIns="0" tIns="0" rIns="0" bIns="0">
            <a:spAutoFit/>
          </a:bodyPr>
          <a:lstStyle>
            <a:lvl1pPr marL="0" indent="0">
              <a:lnSpc>
                <a:spcPts val="2100"/>
              </a:lnSpc>
              <a:buNone/>
              <a:defRPr sz="2100" b="1" i="0" baseline="0">
                <a:solidFill>
                  <a:schemeClr val="tx1"/>
                </a:solidFill>
                <a:latin typeface="Arial"/>
                <a:cs typeface="Arial"/>
              </a:defRPr>
            </a:lvl1pPr>
          </a:lstStyle>
          <a:p>
            <a:pPr lvl="0"/>
            <a:r>
              <a:rPr lang="en-US" dirty="0"/>
              <a:t>Introductory line:</a:t>
            </a:r>
          </a:p>
        </p:txBody>
      </p:sp>
    </p:spTree>
    <p:extLst>
      <p:ext uri="{BB962C8B-B14F-4D97-AF65-F5344CB8AC3E}">
        <p14:creationId xmlns:p14="http://schemas.microsoft.com/office/powerpoint/2010/main" val="4062434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with cell im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4622800" y="2794000"/>
            <a:ext cx="4521200" cy="4064000"/>
          </a:xfrm>
          <a:prstGeom prst="rect">
            <a:avLst/>
          </a:prstGeom>
        </p:spPr>
      </p:pic>
      <p:sp>
        <p:nvSpPr>
          <p:cNvPr id="6" name="Title - No pre-fix"/>
          <p:cNvSpPr>
            <a:spLocks noGrp="1"/>
          </p:cNvSpPr>
          <p:nvPr>
            <p:ph type="body" sz="quarter" idx="15" hasCustomPrompt="1"/>
          </p:nvPr>
        </p:nvSpPr>
        <p:spPr>
          <a:xfrm>
            <a:off x="396000" y="1503363"/>
            <a:ext cx="8348400" cy="278281"/>
          </a:xfrm>
          <a:prstGeom prst="rect">
            <a:avLst/>
          </a:prstGeom>
        </p:spPr>
        <p:txBody>
          <a:bodyPr lIns="0" tIns="0" rIns="0" bIns="0">
            <a:spAutoFit/>
          </a:bodyPr>
          <a:lstStyle>
            <a:lvl1pPr marL="0" indent="0">
              <a:lnSpc>
                <a:spcPts val="2100"/>
              </a:lnSpc>
              <a:buNone/>
              <a:defRPr sz="2100" b="1" i="0" baseline="0">
                <a:solidFill>
                  <a:schemeClr val="tx1"/>
                </a:solidFill>
                <a:latin typeface="Arial"/>
                <a:cs typeface="Arial"/>
              </a:defRPr>
            </a:lvl1pPr>
          </a:lstStyle>
          <a:p>
            <a:pPr lvl="0"/>
            <a:r>
              <a:rPr lang="en-US" dirty="0"/>
              <a:t>Introductory line:</a:t>
            </a:r>
          </a:p>
        </p:txBody>
      </p:sp>
      <p:sp>
        <p:nvSpPr>
          <p:cNvPr id="7" name="Title - No pre-fix"/>
          <p:cNvSpPr>
            <a:spLocks noGrp="1"/>
          </p:cNvSpPr>
          <p:nvPr>
            <p:ph type="body" sz="quarter" idx="14" hasCustomPrompt="1"/>
          </p:nvPr>
        </p:nvSpPr>
        <p:spPr>
          <a:xfrm>
            <a:off x="396000" y="396000"/>
            <a:ext cx="8349538" cy="437299"/>
          </a:xfrm>
          <a:prstGeom prst="rect">
            <a:avLst/>
          </a:prstGeom>
        </p:spPr>
        <p:txBody>
          <a:bodyPr wrap="square" lIns="0" tIns="0" rIns="0" bIns="0">
            <a:spAutoFit/>
          </a:bodyPr>
          <a:lstStyle>
            <a:lvl1pPr marL="0" indent="0">
              <a:lnSpc>
                <a:spcPts val="3300"/>
              </a:lnSpc>
              <a:buNone/>
              <a:defRPr sz="3300" b="1" i="0" baseline="0">
                <a:solidFill>
                  <a:srgbClr val="009091"/>
                </a:solidFill>
                <a:latin typeface="Futura Std Book"/>
                <a:cs typeface="Futura Std Book"/>
              </a:defRPr>
            </a:lvl1pPr>
          </a:lstStyle>
          <a:p>
            <a:pPr lvl="0"/>
            <a:r>
              <a:rPr lang="en-US" dirty="0"/>
              <a:t>Bulleted list</a:t>
            </a:r>
          </a:p>
        </p:txBody>
      </p:sp>
      <p:sp>
        <p:nvSpPr>
          <p:cNvPr id="9" name="Content Placeholder 3"/>
          <p:cNvSpPr>
            <a:spLocks noGrp="1"/>
          </p:cNvSpPr>
          <p:nvPr>
            <p:ph sz="half" idx="2" hasCustomPrompt="1"/>
          </p:nvPr>
        </p:nvSpPr>
        <p:spPr>
          <a:xfrm>
            <a:off x="396000" y="1842888"/>
            <a:ext cx="4040188" cy="3951288"/>
          </a:xfrm>
          <a:prstGeom prst="rect">
            <a:avLst/>
          </a:prstGeom>
        </p:spPr>
        <p:txBody>
          <a:bodyPr lIns="0" tIns="0" rIns="0" bIns="0"/>
          <a:lstStyle>
            <a:lvl1pPr marL="342900" indent="-342900">
              <a:lnSpc>
                <a:spcPts val="2520"/>
              </a:lnSpc>
              <a:spcBef>
                <a:spcPts val="500"/>
              </a:spcBef>
              <a:spcAft>
                <a:spcPts val="0"/>
              </a:spcAft>
              <a:buClr>
                <a:schemeClr val="tx2"/>
              </a:buClr>
              <a:buFont typeface="Lucida Grande"/>
              <a:buChar char="•"/>
              <a:defRPr sz="2100" baseline="0">
                <a:latin typeface="Arial"/>
                <a:cs typeface="Arial"/>
              </a:defRPr>
            </a:lvl1pPr>
            <a:lvl2pPr marL="576000" indent="-216000">
              <a:lnSpc>
                <a:spcPts val="2520"/>
              </a:lnSpc>
              <a:buClr>
                <a:schemeClr val="tx2"/>
              </a:buClr>
              <a:buFont typeface="Lucida Grande"/>
              <a:buChar char="–"/>
              <a:defRPr sz="2100">
                <a:latin typeface="Arial"/>
                <a:cs typeface="Arial"/>
              </a:defRPr>
            </a:lvl2pPr>
            <a:lvl3pPr marL="864000" indent="-216000">
              <a:lnSpc>
                <a:spcPts val="2520"/>
              </a:lnSpc>
              <a:buClrTx/>
              <a:buFont typeface="Lucida Grande"/>
              <a:buChar char="–"/>
              <a:defRPr sz="2100">
                <a:latin typeface="Arial"/>
                <a:cs typeface="Arial"/>
              </a:defRPr>
            </a:lvl3pPr>
            <a:lvl4pPr marL="1371600" indent="0">
              <a:lnSpc>
                <a:spcPts val="2520"/>
              </a:lnSpc>
              <a:buNone/>
              <a:defRPr sz="2100">
                <a:latin typeface="Arial"/>
                <a:cs typeface="Arial"/>
              </a:defRPr>
            </a:lvl4pPr>
            <a:lvl5pPr>
              <a:lnSpc>
                <a:spcPts val="2520"/>
              </a:lnSpc>
              <a:defRPr sz="2100">
                <a:latin typeface="Arial"/>
                <a:cs typeface="Arial"/>
              </a:defRPr>
            </a:lvl5pPr>
            <a:lvl6pPr>
              <a:defRPr sz="1600"/>
            </a:lvl6pPr>
            <a:lvl7pPr>
              <a:defRPr sz="1600"/>
            </a:lvl7pPr>
            <a:lvl8pPr>
              <a:defRPr sz="1600"/>
            </a:lvl8pPr>
            <a:lvl9pPr>
              <a:defRPr sz="1600"/>
            </a:lvl9pPr>
          </a:lstStyle>
          <a:p>
            <a:pPr lvl="0"/>
            <a:r>
              <a:rPr lang="en-GB" dirty="0"/>
              <a:t>bullet point level 1</a:t>
            </a:r>
          </a:p>
          <a:p>
            <a:pPr lvl="1"/>
            <a:r>
              <a:rPr lang="en-GB" dirty="0"/>
              <a:t>second level</a:t>
            </a:r>
          </a:p>
          <a:p>
            <a:pPr lvl="2"/>
            <a:r>
              <a:rPr lang="en-GB" dirty="0"/>
              <a:t>third level</a:t>
            </a:r>
          </a:p>
        </p:txBody>
      </p:sp>
    </p:spTree>
    <p:extLst>
      <p:ext uri="{BB962C8B-B14F-4D97-AF65-F5344CB8AC3E}">
        <p14:creationId xmlns:p14="http://schemas.microsoft.com/office/powerpoint/2010/main" val="2464008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umbered lis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5897034" y="5824127"/>
            <a:ext cx="3213100" cy="1041400"/>
          </a:xfrm>
          <a:prstGeom prst="rect">
            <a:avLst/>
          </a:prstGeom>
        </p:spPr>
      </p:pic>
      <p:sp>
        <p:nvSpPr>
          <p:cNvPr id="6" name="Title - No pre-fix"/>
          <p:cNvSpPr>
            <a:spLocks noGrp="1"/>
          </p:cNvSpPr>
          <p:nvPr>
            <p:ph type="body" sz="quarter" idx="14" hasCustomPrompt="1"/>
          </p:nvPr>
        </p:nvSpPr>
        <p:spPr>
          <a:xfrm>
            <a:off x="396000" y="396000"/>
            <a:ext cx="8349538" cy="437299"/>
          </a:xfrm>
          <a:prstGeom prst="rect">
            <a:avLst/>
          </a:prstGeom>
        </p:spPr>
        <p:txBody>
          <a:bodyPr wrap="square" lIns="0" tIns="0" rIns="0" bIns="0">
            <a:spAutoFit/>
          </a:bodyPr>
          <a:lstStyle>
            <a:lvl1pPr marL="0" indent="0">
              <a:lnSpc>
                <a:spcPts val="3300"/>
              </a:lnSpc>
              <a:buNone/>
              <a:defRPr sz="3300" b="1" i="0" baseline="0">
                <a:solidFill>
                  <a:srgbClr val="009091"/>
                </a:solidFill>
                <a:latin typeface="Futura Std Book"/>
                <a:cs typeface="Futura Std Book"/>
              </a:defRPr>
            </a:lvl1pPr>
          </a:lstStyle>
          <a:p>
            <a:pPr lvl="0"/>
            <a:r>
              <a:rPr lang="en-US" dirty="0"/>
              <a:t>Numbered list</a:t>
            </a:r>
          </a:p>
        </p:txBody>
      </p:sp>
      <p:sp>
        <p:nvSpPr>
          <p:cNvPr id="7" name="Content Placeholder 3"/>
          <p:cNvSpPr>
            <a:spLocks noGrp="1"/>
          </p:cNvSpPr>
          <p:nvPr>
            <p:ph sz="half" idx="2" hasCustomPrompt="1"/>
          </p:nvPr>
        </p:nvSpPr>
        <p:spPr>
          <a:xfrm>
            <a:off x="396000" y="1842888"/>
            <a:ext cx="4040188" cy="3951288"/>
          </a:xfrm>
          <a:prstGeom prst="rect">
            <a:avLst/>
          </a:prstGeom>
        </p:spPr>
        <p:txBody>
          <a:bodyPr lIns="0" tIns="0" rIns="0" bIns="0"/>
          <a:lstStyle>
            <a:lvl1pPr marL="355600" indent="-355600">
              <a:lnSpc>
                <a:spcPts val="2520"/>
              </a:lnSpc>
              <a:spcBef>
                <a:spcPts val="500"/>
              </a:spcBef>
              <a:spcAft>
                <a:spcPts val="0"/>
              </a:spcAft>
              <a:buClr>
                <a:schemeClr val="tx2"/>
              </a:buClr>
              <a:buFont typeface="+mj-lt"/>
              <a:buAutoNum type="arabicPeriod"/>
              <a:defRPr sz="2100" baseline="0">
                <a:latin typeface="Arial"/>
                <a:cs typeface="Arial"/>
              </a:defRPr>
            </a:lvl1pPr>
            <a:lvl2pPr marL="720000" indent="-356400">
              <a:lnSpc>
                <a:spcPts val="2520"/>
              </a:lnSpc>
              <a:buClr>
                <a:schemeClr val="tx2"/>
              </a:buClr>
              <a:buFont typeface="+mj-lt"/>
              <a:buAutoNum type="arabicPeriod"/>
              <a:defRPr sz="2100">
                <a:latin typeface="Arial"/>
                <a:cs typeface="Arial"/>
              </a:defRPr>
            </a:lvl2pPr>
            <a:lvl3pPr marL="1080000" indent="-356400">
              <a:lnSpc>
                <a:spcPts val="2520"/>
              </a:lnSpc>
              <a:buClrTx/>
              <a:buFont typeface="+mj-lt"/>
              <a:buAutoNum type="arabicPeriod"/>
              <a:defRPr sz="2100">
                <a:latin typeface="Arial"/>
                <a:cs typeface="Arial"/>
              </a:defRPr>
            </a:lvl3pPr>
            <a:lvl4pPr marL="1371600" indent="0">
              <a:lnSpc>
                <a:spcPts val="2520"/>
              </a:lnSpc>
              <a:buNone/>
              <a:defRPr sz="2100">
                <a:latin typeface="Arial"/>
                <a:cs typeface="Arial"/>
              </a:defRPr>
            </a:lvl4pPr>
            <a:lvl5pPr>
              <a:lnSpc>
                <a:spcPts val="2520"/>
              </a:lnSpc>
              <a:defRPr sz="2100">
                <a:latin typeface="Arial"/>
                <a:cs typeface="Arial"/>
              </a:defRPr>
            </a:lvl5pPr>
            <a:lvl6pPr>
              <a:defRPr sz="1600"/>
            </a:lvl6pPr>
            <a:lvl7pPr>
              <a:defRPr sz="1600"/>
            </a:lvl7pPr>
            <a:lvl8pPr>
              <a:defRPr sz="1600"/>
            </a:lvl8pPr>
            <a:lvl9pPr>
              <a:defRPr sz="1600"/>
            </a:lvl9pPr>
          </a:lstStyle>
          <a:p>
            <a:pPr lvl="0"/>
            <a:r>
              <a:rPr lang="en-GB" dirty="0"/>
              <a:t>numbered list level 1</a:t>
            </a:r>
          </a:p>
          <a:p>
            <a:pPr lvl="1"/>
            <a:r>
              <a:rPr lang="en-GB" dirty="0"/>
              <a:t>second level</a:t>
            </a:r>
          </a:p>
          <a:p>
            <a:pPr lvl="2"/>
            <a:r>
              <a:rPr lang="en-GB" dirty="0"/>
              <a:t>third level</a:t>
            </a:r>
          </a:p>
        </p:txBody>
      </p:sp>
      <p:sp>
        <p:nvSpPr>
          <p:cNvPr id="10" name="Title - No pre-fix"/>
          <p:cNvSpPr>
            <a:spLocks noGrp="1"/>
          </p:cNvSpPr>
          <p:nvPr>
            <p:ph type="body" sz="quarter" idx="15" hasCustomPrompt="1"/>
          </p:nvPr>
        </p:nvSpPr>
        <p:spPr>
          <a:xfrm>
            <a:off x="396000" y="1503363"/>
            <a:ext cx="8348400" cy="278281"/>
          </a:xfrm>
          <a:prstGeom prst="rect">
            <a:avLst/>
          </a:prstGeom>
        </p:spPr>
        <p:txBody>
          <a:bodyPr lIns="0" tIns="0" rIns="0" bIns="0">
            <a:spAutoFit/>
          </a:bodyPr>
          <a:lstStyle>
            <a:lvl1pPr marL="0" indent="0">
              <a:lnSpc>
                <a:spcPts val="2100"/>
              </a:lnSpc>
              <a:buNone/>
              <a:defRPr sz="2100" b="1" i="0" baseline="0">
                <a:solidFill>
                  <a:schemeClr val="tx1"/>
                </a:solidFill>
                <a:latin typeface="Arial"/>
                <a:cs typeface="Arial"/>
              </a:defRPr>
            </a:lvl1pPr>
          </a:lstStyle>
          <a:p>
            <a:pPr lvl="0"/>
            <a:r>
              <a:rPr lang="en-US" dirty="0"/>
              <a:t>Introductory line:</a:t>
            </a:r>
          </a:p>
        </p:txBody>
      </p:sp>
    </p:spTree>
    <p:extLst>
      <p:ext uri="{BB962C8B-B14F-4D97-AF65-F5344CB8AC3E}">
        <p14:creationId xmlns:p14="http://schemas.microsoft.com/office/powerpoint/2010/main" val="1130241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umbered list with cell background">
    <p:spTree>
      <p:nvGrpSpPr>
        <p:cNvPr id="1" name=""/>
        <p:cNvGrpSpPr/>
        <p:nvPr/>
      </p:nvGrpSpPr>
      <p:grpSpPr>
        <a:xfrm>
          <a:off x="0" y="0"/>
          <a:ext cx="0" cy="0"/>
          <a:chOff x="0" y="0"/>
          <a:chExt cx="0" cy="0"/>
        </a:xfrm>
      </p:grpSpPr>
      <p:sp>
        <p:nvSpPr>
          <p:cNvPr id="6" name="Title - No pre-fix"/>
          <p:cNvSpPr>
            <a:spLocks noGrp="1"/>
          </p:cNvSpPr>
          <p:nvPr>
            <p:ph type="body" sz="quarter" idx="14" hasCustomPrompt="1"/>
          </p:nvPr>
        </p:nvSpPr>
        <p:spPr>
          <a:xfrm>
            <a:off x="396000" y="396000"/>
            <a:ext cx="8349538" cy="437299"/>
          </a:xfrm>
          <a:prstGeom prst="rect">
            <a:avLst/>
          </a:prstGeom>
        </p:spPr>
        <p:txBody>
          <a:bodyPr wrap="square" lIns="0" tIns="0" rIns="0" bIns="0">
            <a:spAutoFit/>
          </a:bodyPr>
          <a:lstStyle>
            <a:lvl1pPr marL="0" indent="0">
              <a:lnSpc>
                <a:spcPts val="3300"/>
              </a:lnSpc>
              <a:buNone/>
              <a:defRPr sz="3300" b="1" i="0" baseline="0">
                <a:solidFill>
                  <a:srgbClr val="009091"/>
                </a:solidFill>
                <a:latin typeface="Futura Std Book"/>
                <a:cs typeface="Futura Std Book"/>
              </a:defRPr>
            </a:lvl1pPr>
          </a:lstStyle>
          <a:p>
            <a:pPr lvl="0"/>
            <a:r>
              <a:rPr lang="en-US" dirty="0"/>
              <a:t>Numbered list</a:t>
            </a:r>
          </a:p>
        </p:txBody>
      </p:sp>
      <p:sp>
        <p:nvSpPr>
          <p:cNvPr id="7" name="Content Placeholder 3"/>
          <p:cNvSpPr>
            <a:spLocks noGrp="1"/>
          </p:cNvSpPr>
          <p:nvPr>
            <p:ph sz="half" idx="2" hasCustomPrompt="1"/>
          </p:nvPr>
        </p:nvSpPr>
        <p:spPr>
          <a:xfrm>
            <a:off x="396000" y="1842888"/>
            <a:ext cx="4040188" cy="3951288"/>
          </a:xfrm>
          <a:prstGeom prst="rect">
            <a:avLst/>
          </a:prstGeom>
        </p:spPr>
        <p:txBody>
          <a:bodyPr lIns="0" tIns="0" rIns="0" bIns="0"/>
          <a:lstStyle>
            <a:lvl1pPr marL="355600" indent="-355600">
              <a:lnSpc>
                <a:spcPts val="2520"/>
              </a:lnSpc>
              <a:spcBef>
                <a:spcPts val="500"/>
              </a:spcBef>
              <a:spcAft>
                <a:spcPts val="0"/>
              </a:spcAft>
              <a:buClr>
                <a:schemeClr val="tx2"/>
              </a:buClr>
              <a:buFont typeface="+mj-lt"/>
              <a:buAutoNum type="arabicPeriod"/>
              <a:defRPr sz="2100" baseline="0">
                <a:latin typeface="Arial"/>
                <a:cs typeface="Arial"/>
              </a:defRPr>
            </a:lvl1pPr>
            <a:lvl2pPr marL="720000" indent="-356400">
              <a:lnSpc>
                <a:spcPts val="2520"/>
              </a:lnSpc>
              <a:buClr>
                <a:schemeClr val="tx2"/>
              </a:buClr>
              <a:buFont typeface="+mj-lt"/>
              <a:buAutoNum type="arabicPeriod"/>
              <a:defRPr sz="2100">
                <a:latin typeface="Arial"/>
                <a:cs typeface="Arial"/>
              </a:defRPr>
            </a:lvl2pPr>
            <a:lvl3pPr marL="1080000" indent="-356400">
              <a:lnSpc>
                <a:spcPts val="2520"/>
              </a:lnSpc>
              <a:buClrTx/>
              <a:buFont typeface="+mj-lt"/>
              <a:buAutoNum type="arabicPeriod"/>
              <a:defRPr sz="2100">
                <a:latin typeface="Arial"/>
                <a:cs typeface="Arial"/>
              </a:defRPr>
            </a:lvl3pPr>
            <a:lvl4pPr marL="1371600" indent="0">
              <a:lnSpc>
                <a:spcPts val="2520"/>
              </a:lnSpc>
              <a:buNone/>
              <a:defRPr sz="2100">
                <a:latin typeface="Arial"/>
                <a:cs typeface="Arial"/>
              </a:defRPr>
            </a:lvl4pPr>
            <a:lvl5pPr>
              <a:lnSpc>
                <a:spcPts val="2520"/>
              </a:lnSpc>
              <a:defRPr sz="2100">
                <a:latin typeface="Arial"/>
                <a:cs typeface="Arial"/>
              </a:defRPr>
            </a:lvl5pPr>
            <a:lvl6pPr>
              <a:defRPr sz="1600"/>
            </a:lvl6pPr>
            <a:lvl7pPr>
              <a:defRPr sz="1600"/>
            </a:lvl7pPr>
            <a:lvl8pPr>
              <a:defRPr sz="1600"/>
            </a:lvl8pPr>
            <a:lvl9pPr>
              <a:defRPr sz="1600"/>
            </a:lvl9pPr>
          </a:lstStyle>
          <a:p>
            <a:pPr lvl="0"/>
            <a:r>
              <a:rPr lang="en-GB" dirty="0"/>
              <a:t>numbered list level 1</a:t>
            </a:r>
          </a:p>
          <a:p>
            <a:pPr lvl="1"/>
            <a:r>
              <a:rPr lang="en-GB" dirty="0"/>
              <a:t>second level</a:t>
            </a:r>
          </a:p>
          <a:p>
            <a:pPr lvl="2"/>
            <a:r>
              <a:rPr lang="en-GB" dirty="0"/>
              <a:t>third level</a:t>
            </a:r>
          </a:p>
        </p:txBody>
      </p:sp>
      <p:sp>
        <p:nvSpPr>
          <p:cNvPr id="10" name="Title - No pre-fix"/>
          <p:cNvSpPr>
            <a:spLocks noGrp="1"/>
          </p:cNvSpPr>
          <p:nvPr>
            <p:ph type="body" sz="quarter" idx="15" hasCustomPrompt="1"/>
          </p:nvPr>
        </p:nvSpPr>
        <p:spPr>
          <a:xfrm>
            <a:off x="396000" y="1503363"/>
            <a:ext cx="8348400" cy="278281"/>
          </a:xfrm>
          <a:prstGeom prst="rect">
            <a:avLst/>
          </a:prstGeom>
        </p:spPr>
        <p:txBody>
          <a:bodyPr lIns="0" tIns="0" rIns="0" bIns="0">
            <a:spAutoFit/>
          </a:bodyPr>
          <a:lstStyle>
            <a:lvl1pPr marL="0" indent="0">
              <a:lnSpc>
                <a:spcPts val="2100"/>
              </a:lnSpc>
              <a:buNone/>
              <a:defRPr sz="2100" b="1" i="0" baseline="0">
                <a:solidFill>
                  <a:schemeClr val="tx1"/>
                </a:solidFill>
                <a:latin typeface="Arial"/>
                <a:cs typeface="Arial"/>
              </a:defRPr>
            </a:lvl1pPr>
          </a:lstStyle>
          <a:p>
            <a:pPr lvl="0"/>
            <a:r>
              <a:rPr lang="en-US" dirty="0"/>
              <a:t>Introductory line:</a:t>
            </a:r>
          </a:p>
        </p:txBody>
      </p:sp>
      <p:pic>
        <p:nvPicPr>
          <p:cNvPr id="8" name="Picture 7"/>
          <p:cNvPicPr>
            <a:picLocks noChangeAspect="1"/>
          </p:cNvPicPr>
          <p:nvPr userDrawn="1"/>
        </p:nvPicPr>
        <p:blipFill>
          <a:blip r:embed="rId2"/>
          <a:stretch>
            <a:fillRect/>
          </a:stretch>
        </p:blipFill>
        <p:spPr>
          <a:xfrm>
            <a:off x="4622800" y="2794000"/>
            <a:ext cx="4521200" cy="4064000"/>
          </a:xfrm>
          <a:prstGeom prst="rect">
            <a:avLst/>
          </a:prstGeom>
        </p:spPr>
      </p:pic>
    </p:spTree>
    <p:extLst>
      <p:ext uri="{BB962C8B-B14F-4D97-AF65-F5344CB8AC3E}">
        <p14:creationId xmlns:p14="http://schemas.microsoft.com/office/powerpoint/2010/main" val="1632569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0" name="Title - No pre-fix"/>
          <p:cNvSpPr>
            <a:spLocks noGrp="1"/>
          </p:cNvSpPr>
          <p:nvPr>
            <p:ph type="body" sz="quarter" idx="14" hasCustomPrompt="1"/>
          </p:nvPr>
        </p:nvSpPr>
        <p:spPr>
          <a:xfrm>
            <a:off x="396000" y="396000"/>
            <a:ext cx="8348400" cy="437299"/>
          </a:xfrm>
          <a:prstGeom prst="rect">
            <a:avLst/>
          </a:prstGeom>
        </p:spPr>
        <p:txBody>
          <a:bodyPr lIns="0" tIns="0" rIns="0" bIns="0">
            <a:spAutoFit/>
          </a:bodyPr>
          <a:lstStyle>
            <a:lvl1pPr marL="0" indent="0">
              <a:lnSpc>
                <a:spcPts val="3300"/>
              </a:lnSpc>
              <a:buNone/>
              <a:defRPr sz="3300" b="1" i="0" baseline="0">
                <a:solidFill>
                  <a:srgbClr val="009091"/>
                </a:solidFill>
                <a:latin typeface="Futura Std Book"/>
                <a:cs typeface="Futura Std Book"/>
              </a:defRPr>
            </a:lvl1pPr>
          </a:lstStyle>
          <a:p>
            <a:pPr lvl="0"/>
            <a:r>
              <a:rPr lang="en-US" dirty="0"/>
              <a:t>Blank slide</a:t>
            </a:r>
          </a:p>
        </p:txBody>
      </p:sp>
      <p:pic>
        <p:nvPicPr>
          <p:cNvPr id="4" name="Picture 3"/>
          <p:cNvPicPr>
            <a:picLocks noChangeAspect="1"/>
          </p:cNvPicPr>
          <p:nvPr userDrawn="1"/>
        </p:nvPicPr>
        <p:blipFill>
          <a:blip r:embed="rId2"/>
          <a:stretch>
            <a:fillRect/>
          </a:stretch>
        </p:blipFill>
        <p:spPr>
          <a:xfrm>
            <a:off x="5897034" y="5824127"/>
            <a:ext cx="3213100" cy="1041400"/>
          </a:xfrm>
          <a:prstGeom prst="rect">
            <a:avLst/>
          </a:prstGeom>
        </p:spPr>
      </p:pic>
    </p:spTree>
    <p:extLst>
      <p:ext uri="{BB962C8B-B14F-4D97-AF65-F5344CB8AC3E}">
        <p14:creationId xmlns:p14="http://schemas.microsoft.com/office/powerpoint/2010/main" val="3551438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396000" y="1440000"/>
            <a:ext cx="8352000" cy="4356000"/>
          </a:xfrm>
          <a:prstGeom prst="rect">
            <a:avLst/>
          </a:prstGeom>
        </p:spPr>
        <p:txBody>
          <a:bodyPr vert="horz"/>
          <a:lstStyle>
            <a:lvl1pPr marL="0" indent="0">
              <a:buNone/>
              <a:defRPr>
                <a:latin typeface="Arial"/>
                <a:cs typeface="Arial"/>
              </a:defRPr>
            </a:lvl1pPr>
          </a:lstStyle>
          <a:p>
            <a:endParaRPr lang="en-US" dirty="0"/>
          </a:p>
        </p:txBody>
      </p:sp>
      <p:sp>
        <p:nvSpPr>
          <p:cNvPr id="8" name="Title - No pre-fix"/>
          <p:cNvSpPr>
            <a:spLocks noGrp="1"/>
          </p:cNvSpPr>
          <p:nvPr>
            <p:ph type="body" sz="quarter" idx="14" hasCustomPrompt="1"/>
          </p:nvPr>
        </p:nvSpPr>
        <p:spPr>
          <a:xfrm>
            <a:off x="396000" y="396000"/>
            <a:ext cx="8348400" cy="437299"/>
          </a:xfrm>
          <a:prstGeom prst="rect">
            <a:avLst/>
          </a:prstGeom>
        </p:spPr>
        <p:txBody>
          <a:bodyPr lIns="0" tIns="0" rIns="0" bIns="0">
            <a:spAutoFit/>
          </a:bodyPr>
          <a:lstStyle>
            <a:lvl1pPr marL="0" indent="0">
              <a:lnSpc>
                <a:spcPts val="3300"/>
              </a:lnSpc>
              <a:buNone/>
              <a:defRPr sz="3300" b="1" i="0" baseline="0">
                <a:solidFill>
                  <a:srgbClr val="009091"/>
                </a:solidFill>
                <a:latin typeface="Futura Std Book"/>
                <a:cs typeface="Futura Std Book"/>
              </a:defRPr>
            </a:lvl1pPr>
          </a:lstStyle>
          <a:p>
            <a:pPr lvl="0"/>
            <a:r>
              <a:rPr lang="en-US" dirty="0"/>
              <a:t>Large image</a:t>
            </a:r>
          </a:p>
        </p:txBody>
      </p:sp>
      <p:pic>
        <p:nvPicPr>
          <p:cNvPr id="6" name="Picture 5"/>
          <p:cNvPicPr>
            <a:picLocks noChangeAspect="1"/>
          </p:cNvPicPr>
          <p:nvPr userDrawn="1"/>
        </p:nvPicPr>
        <p:blipFill>
          <a:blip r:embed="rId2"/>
          <a:stretch>
            <a:fillRect/>
          </a:stretch>
        </p:blipFill>
        <p:spPr>
          <a:xfrm>
            <a:off x="5897034" y="5824127"/>
            <a:ext cx="3213100" cy="1041400"/>
          </a:xfrm>
          <a:prstGeom prst="rect">
            <a:avLst/>
          </a:prstGeom>
        </p:spPr>
      </p:pic>
    </p:spTree>
    <p:extLst>
      <p:ext uri="{BB962C8B-B14F-4D97-AF65-F5344CB8AC3E}">
        <p14:creationId xmlns:p14="http://schemas.microsoft.com/office/powerpoint/2010/main" val="3663922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one image">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4626000" y="1440000"/>
            <a:ext cx="4122000" cy="4356000"/>
          </a:xfrm>
          <a:prstGeom prst="rect">
            <a:avLst/>
          </a:prstGeom>
        </p:spPr>
        <p:txBody>
          <a:bodyPr vert="horz"/>
          <a:lstStyle>
            <a:lvl1pPr marL="0" indent="0">
              <a:buNone/>
              <a:defRPr/>
            </a:lvl1pPr>
          </a:lstStyle>
          <a:p>
            <a:endParaRPr lang="en-US" dirty="0"/>
          </a:p>
        </p:txBody>
      </p:sp>
      <p:sp>
        <p:nvSpPr>
          <p:cNvPr id="6" name="Text Placeholder 20"/>
          <p:cNvSpPr>
            <a:spLocks noGrp="1"/>
          </p:cNvSpPr>
          <p:nvPr>
            <p:ph type="body" sz="quarter" idx="18" hasCustomPrompt="1"/>
          </p:nvPr>
        </p:nvSpPr>
        <p:spPr>
          <a:xfrm>
            <a:off x="396000" y="1430730"/>
            <a:ext cx="4122000" cy="4365270"/>
          </a:xfrm>
          <a:prstGeom prst="rect">
            <a:avLst/>
          </a:prstGeom>
        </p:spPr>
        <p:txBody>
          <a:bodyPr vert="horz" lIns="0" tIns="0" rIns="0" bIns="0"/>
          <a:lstStyle>
            <a:lvl1pPr marL="0" indent="0">
              <a:buNone/>
              <a:defRPr sz="1800" b="0" i="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text</a:t>
            </a:r>
            <a:endParaRPr lang="en-US" dirty="0"/>
          </a:p>
        </p:txBody>
      </p:sp>
      <p:sp>
        <p:nvSpPr>
          <p:cNvPr id="7" name="Title - No pre-fix"/>
          <p:cNvSpPr>
            <a:spLocks noGrp="1"/>
          </p:cNvSpPr>
          <p:nvPr>
            <p:ph type="body" sz="quarter" idx="14" hasCustomPrompt="1"/>
          </p:nvPr>
        </p:nvSpPr>
        <p:spPr>
          <a:xfrm>
            <a:off x="396000" y="396000"/>
            <a:ext cx="8348400" cy="437299"/>
          </a:xfrm>
          <a:prstGeom prst="rect">
            <a:avLst/>
          </a:prstGeom>
        </p:spPr>
        <p:txBody>
          <a:bodyPr lIns="0" tIns="0" rIns="0" bIns="0">
            <a:spAutoFit/>
          </a:bodyPr>
          <a:lstStyle>
            <a:lvl1pPr marL="0" indent="0">
              <a:lnSpc>
                <a:spcPts val="3300"/>
              </a:lnSpc>
              <a:buNone/>
              <a:defRPr sz="3300" b="1" i="0" baseline="0">
                <a:solidFill>
                  <a:srgbClr val="009091"/>
                </a:solidFill>
                <a:latin typeface="Futura Std Book"/>
                <a:cs typeface="Futura Std Book"/>
              </a:defRPr>
            </a:lvl1pPr>
          </a:lstStyle>
          <a:p>
            <a:pPr lvl="0"/>
            <a:r>
              <a:rPr lang="en-US" dirty="0"/>
              <a:t>Text and image</a:t>
            </a:r>
          </a:p>
        </p:txBody>
      </p:sp>
      <p:pic>
        <p:nvPicPr>
          <p:cNvPr id="8" name="Picture 7"/>
          <p:cNvPicPr>
            <a:picLocks noChangeAspect="1"/>
          </p:cNvPicPr>
          <p:nvPr userDrawn="1"/>
        </p:nvPicPr>
        <p:blipFill>
          <a:blip r:embed="rId2"/>
          <a:stretch>
            <a:fillRect/>
          </a:stretch>
        </p:blipFill>
        <p:spPr>
          <a:xfrm>
            <a:off x="5897034" y="5824127"/>
            <a:ext cx="3213100" cy="1041400"/>
          </a:xfrm>
          <a:prstGeom prst="rect">
            <a:avLst/>
          </a:prstGeom>
        </p:spPr>
      </p:pic>
    </p:spTree>
    <p:extLst>
      <p:ext uri="{BB962C8B-B14F-4D97-AF65-F5344CB8AC3E}">
        <p14:creationId xmlns:p14="http://schemas.microsoft.com/office/powerpoint/2010/main" val="3672113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197345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3" r:id="rId3"/>
    <p:sldLayoutId id="2147483661" r:id="rId4"/>
    <p:sldLayoutId id="2147483650" r:id="rId5"/>
    <p:sldLayoutId id="2147483674" r:id="rId6"/>
    <p:sldLayoutId id="2147483662" r:id="rId7"/>
    <p:sldLayoutId id="2147483663" r:id="rId8"/>
    <p:sldLayoutId id="2147483664" r:id="rId9"/>
    <p:sldLayoutId id="2147483665" r:id="rId10"/>
    <p:sldLayoutId id="2147483666" r:id="rId11"/>
    <p:sldLayoutId id="2147483668" r:id="rId12"/>
    <p:sldLayoutId id="2147483670" r:id="rId13"/>
    <p:sldLayoutId id="214748367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2244144"/>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96000" y="2088000"/>
            <a:ext cx="8349538" cy="1154162"/>
          </a:xfrm>
        </p:spPr>
        <p:txBody>
          <a:bodyPr/>
          <a:lstStyle/>
          <a:p>
            <a:r>
              <a:rPr lang="en-GB" dirty="0"/>
              <a:t>Regulatory and Register Management</a:t>
            </a:r>
          </a:p>
        </p:txBody>
      </p:sp>
      <p:sp>
        <p:nvSpPr>
          <p:cNvPr id="4" name="Text Placeholder 3"/>
          <p:cNvSpPr>
            <a:spLocks noGrp="1"/>
          </p:cNvSpPr>
          <p:nvPr>
            <p:ph type="body" sz="quarter" idx="16"/>
          </p:nvPr>
        </p:nvSpPr>
        <p:spPr>
          <a:xfrm>
            <a:off x="395288" y="4880690"/>
            <a:ext cx="5442804" cy="304413"/>
          </a:xfrm>
        </p:spPr>
        <p:txBody>
          <a:bodyPr/>
          <a:lstStyle/>
          <a:p>
            <a:r>
              <a:rPr lang="en-US" dirty="0"/>
              <a:t>Dan Howard 				Andrew Leonard</a:t>
            </a:r>
          </a:p>
        </p:txBody>
      </p:sp>
      <p:sp>
        <p:nvSpPr>
          <p:cNvPr id="5" name="Text Placeholder 4"/>
          <p:cNvSpPr>
            <a:spLocks noGrp="1"/>
          </p:cNvSpPr>
          <p:nvPr>
            <p:ph type="body" sz="quarter" idx="17"/>
          </p:nvPr>
        </p:nvSpPr>
        <p:spPr>
          <a:xfrm>
            <a:off x="395288" y="5185103"/>
            <a:ext cx="5442804" cy="886397"/>
          </a:xfrm>
        </p:spPr>
        <p:txBody>
          <a:bodyPr/>
          <a:lstStyle/>
          <a:p>
            <a:r>
              <a:rPr lang="en-US" dirty="0"/>
              <a:t>Chief Information Officer		Senior Inspector</a:t>
            </a:r>
          </a:p>
          <a:p>
            <a:r>
              <a:rPr lang="en-US" dirty="0"/>
              <a:t>05 March 2019</a:t>
            </a:r>
          </a:p>
        </p:txBody>
      </p:sp>
    </p:spTree>
    <p:extLst>
      <p:ext uri="{BB962C8B-B14F-4D97-AF65-F5344CB8AC3E}">
        <p14:creationId xmlns:p14="http://schemas.microsoft.com/office/powerpoint/2010/main" val="499594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396000" y="396000"/>
            <a:ext cx="8349538" cy="423193"/>
          </a:xfrm>
        </p:spPr>
        <p:txBody>
          <a:bodyPr/>
          <a:lstStyle/>
          <a:p>
            <a:pPr algn="ctr"/>
            <a:r>
              <a:rPr lang="en-GB" dirty="0"/>
              <a:t>Compliance team structure</a:t>
            </a:r>
          </a:p>
        </p:txBody>
      </p:sp>
      <p:sp>
        <p:nvSpPr>
          <p:cNvPr id="7" name="Rounded Rectangle 6"/>
          <p:cNvSpPr/>
          <p:nvPr/>
        </p:nvSpPr>
        <p:spPr bwMode="auto">
          <a:xfrm>
            <a:off x="1565728" y="1734449"/>
            <a:ext cx="1908803" cy="838197"/>
          </a:xfrm>
          <a:prstGeom prst="roundRect">
            <a:avLst/>
          </a:prstGeom>
          <a:noFill/>
          <a:ln w="63500">
            <a:solidFill>
              <a:schemeClr val="accent5"/>
            </a:solidFill>
            <a:prstDash val="solid"/>
            <a:miter lim="800000"/>
            <a:headEnd/>
            <a:tailEnd/>
          </a:ln>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en-GB" b="1" dirty="0">
                <a:solidFill>
                  <a:schemeClr val="accent4"/>
                </a:solidFill>
                <a:cs typeface="Arial" charset="0"/>
              </a:rPr>
              <a:t>Chief Inspector</a:t>
            </a:r>
          </a:p>
          <a:p>
            <a:pPr algn="ctr" defTabSz="914400" fontAlgn="base">
              <a:spcBef>
                <a:spcPct val="0"/>
              </a:spcBef>
              <a:spcAft>
                <a:spcPct val="0"/>
              </a:spcAft>
            </a:pPr>
            <a:endParaRPr lang="en-GB" b="1" dirty="0">
              <a:solidFill>
                <a:schemeClr val="accent4"/>
              </a:solidFill>
              <a:cs typeface="Arial" charset="0"/>
            </a:endParaRPr>
          </a:p>
        </p:txBody>
      </p:sp>
      <p:sp>
        <p:nvSpPr>
          <p:cNvPr id="10" name="Rounded Rectangle 9"/>
          <p:cNvSpPr/>
          <p:nvPr/>
        </p:nvSpPr>
        <p:spPr bwMode="auto">
          <a:xfrm>
            <a:off x="1527118" y="2933439"/>
            <a:ext cx="3409935" cy="2742742"/>
          </a:xfrm>
          <a:prstGeom prst="roundRect">
            <a:avLst/>
          </a:prstGeom>
          <a:noFill/>
          <a:ln w="28575">
            <a:solidFill>
              <a:schemeClr val="accent1"/>
            </a:solidFill>
            <a:prstDash val="solid"/>
            <a:miter lim="800000"/>
            <a:headEnd/>
            <a:tailEnd/>
          </a:ln>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r>
              <a:rPr lang="en-GB" sz="1600" dirty="0">
                <a:solidFill>
                  <a:schemeClr val="tx2"/>
                </a:solidFill>
                <a:cs typeface="Arial" charset="0"/>
              </a:rPr>
              <a:t>x3 Senior Inspectors</a:t>
            </a:r>
          </a:p>
          <a:p>
            <a:pPr defTabSz="914400" fontAlgn="base">
              <a:spcBef>
                <a:spcPct val="0"/>
              </a:spcBef>
              <a:spcAft>
                <a:spcPct val="0"/>
              </a:spcAft>
            </a:pPr>
            <a:r>
              <a:rPr lang="en-GB" sz="1600" dirty="0">
                <a:solidFill>
                  <a:schemeClr val="tx2"/>
                </a:solidFill>
                <a:cs typeface="Arial" charset="0"/>
              </a:rPr>
              <a:t>x10.5 Inspectors</a:t>
            </a:r>
          </a:p>
          <a:p>
            <a:pPr defTabSz="914400" fontAlgn="base">
              <a:spcBef>
                <a:spcPct val="0"/>
              </a:spcBef>
              <a:spcAft>
                <a:spcPct val="0"/>
              </a:spcAft>
            </a:pPr>
            <a:endParaRPr lang="en-GB" sz="1600" dirty="0">
              <a:solidFill>
                <a:schemeClr val="tx2"/>
              </a:solidFill>
              <a:cs typeface="Arial" charset="0"/>
            </a:endParaRPr>
          </a:p>
          <a:p>
            <a:pPr defTabSz="914400" fontAlgn="base">
              <a:spcBef>
                <a:spcPct val="0"/>
              </a:spcBef>
              <a:spcAft>
                <a:spcPct val="0"/>
              </a:spcAft>
            </a:pPr>
            <a:r>
              <a:rPr lang="en-GB" sz="1600" dirty="0">
                <a:solidFill>
                  <a:schemeClr val="tx2"/>
                </a:solidFill>
                <a:cs typeface="Arial" charset="0"/>
              </a:rPr>
              <a:t>x1 Clinical Governance lead</a:t>
            </a:r>
          </a:p>
          <a:p>
            <a:pPr defTabSz="914400" fontAlgn="base">
              <a:spcBef>
                <a:spcPct val="0"/>
              </a:spcBef>
              <a:spcAft>
                <a:spcPct val="0"/>
              </a:spcAft>
            </a:pPr>
            <a:r>
              <a:rPr lang="en-GB" sz="1600" dirty="0">
                <a:solidFill>
                  <a:schemeClr val="tx2"/>
                </a:solidFill>
                <a:cs typeface="Arial" charset="0"/>
              </a:rPr>
              <a:t>x0.5 CG support</a:t>
            </a:r>
          </a:p>
          <a:p>
            <a:pPr defTabSz="914400" fontAlgn="base">
              <a:spcBef>
                <a:spcPct val="0"/>
              </a:spcBef>
              <a:spcAft>
                <a:spcPct val="0"/>
              </a:spcAft>
            </a:pPr>
            <a:endParaRPr lang="en-GB" sz="1600" dirty="0">
              <a:solidFill>
                <a:schemeClr val="tx2"/>
              </a:solidFill>
              <a:cs typeface="Arial" charset="0"/>
            </a:endParaRPr>
          </a:p>
          <a:p>
            <a:pPr defTabSz="914400" fontAlgn="base">
              <a:spcBef>
                <a:spcPct val="0"/>
              </a:spcBef>
              <a:spcAft>
                <a:spcPct val="0"/>
              </a:spcAft>
            </a:pPr>
            <a:r>
              <a:rPr lang="en-GB" sz="1600" dirty="0">
                <a:solidFill>
                  <a:schemeClr val="tx2"/>
                </a:solidFill>
                <a:cs typeface="Arial" charset="0"/>
              </a:rPr>
              <a:t>x2 Business Support</a:t>
            </a:r>
          </a:p>
          <a:p>
            <a:pPr defTabSz="914400" fontAlgn="base">
              <a:spcBef>
                <a:spcPct val="0"/>
              </a:spcBef>
              <a:spcAft>
                <a:spcPct val="0"/>
              </a:spcAft>
            </a:pPr>
            <a:endParaRPr lang="en-GB" sz="1600" dirty="0">
              <a:solidFill>
                <a:schemeClr val="tx2"/>
              </a:solidFill>
              <a:cs typeface="Arial" charset="0"/>
            </a:endParaRPr>
          </a:p>
          <a:p>
            <a:pPr defTabSz="914400" fontAlgn="base">
              <a:spcBef>
                <a:spcPct val="0"/>
              </a:spcBef>
              <a:spcAft>
                <a:spcPct val="0"/>
              </a:spcAft>
            </a:pPr>
            <a:r>
              <a:rPr lang="en-GB" sz="1600" dirty="0">
                <a:solidFill>
                  <a:schemeClr val="tx2"/>
                </a:solidFill>
                <a:cs typeface="Arial" charset="0"/>
              </a:rPr>
              <a:t>x1 Senior Inspector (information quality) Summer 2019</a:t>
            </a:r>
          </a:p>
        </p:txBody>
      </p:sp>
      <p:sp>
        <p:nvSpPr>
          <p:cNvPr id="2" name="Rectangle: Rounded Corners 1">
            <a:extLst>
              <a:ext uri="{FF2B5EF4-FFF2-40B4-BE49-F238E27FC236}">
                <a16:creationId xmlns:a16="http://schemas.microsoft.com/office/drawing/2014/main" id="{E798008F-6E9E-4C01-8799-99B55150E8EB}"/>
              </a:ext>
            </a:extLst>
          </p:cNvPr>
          <p:cNvSpPr/>
          <p:nvPr/>
        </p:nvSpPr>
        <p:spPr>
          <a:xfrm>
            <a:off x="1162741" y="1373656"/>
            <a:ext cx="4226943" cy="4899804"/>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16310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GB" dirty="0"/>
              <a:t>Strategic Risks</a:t>
            </a:r>
          </a:p>
        </p:txBody>
      </p:sp>
      <p:sp>
        <p:nvSpPr>
          <p:cNvPr id="4" name="Content Placeholder 3"/>
          <p:cNvSpPr>
            <a:spLocks noGrp="1"/>
          </p:cNvSpPr>
          <p:nvPr>
            <p:ph sz="half" idx="2"/>
          </p:nvPr>
        </p:nvSpPr>
        <p:spPr>
          <a:xfrm>
            <a:off x="395999" y="1842888"/>
            <a:ext cx="5727399" cy="3951288"/>
          </a:xfrm>
        </p:spPr>
        <p:txBody>
          <a:bodyPr/>
          <a:lstStyle/>
          <a:p>
            <a:endParaRPr lang="en-GB" dirty="0"/>
          </a:p>
          <a:p>
            <a:endParaRPr lang="en-GB" dirty="0"/>
          </a:p>
        </p:txBody>
      </p:sp>
      <p:sp>
        <p:nvSpPr>
          <p:cNvPr id="7" name="Content Placeholder 2"/>
          <p:cNvSpPr txBox="1">
            <a:spLocks/>
          </p:cNvSpPr>
          <p:nvPr/>
        </p:nvSpPr>
        <p:spPr>
          <a:xfrm>
            <a:off x="396000" y="1842888"/>
            <a:ext cx="7289070" cy="3951288"/>
          </a:xfrm>
          <a:prstGeom prst="rect">
            <a:avLst/>
          </a:prstGeom>
        </p:spPr>
        <p:txBody>
          <a:bodyPr lIns="0" tIns="0" rIns="0" bIns="0"/>
          <a:lstStyle>
            <a:lvl1pPr marL="342900" indent="-342900" algn="l" defTabSz="457200" rtl="0" eaLnBrk="1" latinLnBrk="0" hangingPunct="1">
              <a:lnSpc>
                <a:spcPts val="2520"/>
              </a:lnSpc>
              <a:spcBef>
                <a:spcPts val="500"/>
              </a:spcBef>
              <a:spcAft>
                <a:spcPts val="0"/>
              </a:spcAft>
              <a:buClr>
                <a:schemeClr val="tx2"/>
              </a:buClr>
              <a:buFont typeface="Lucida Grande"/>
              <a:buChar char="•"/>
              <a:defRPr sz="2100" kern="1200" baseline="0">
                <a:solidFill>
                  <a:schemeClr val="tx1"/>
                </a:solidFill>
                <a:latin typeface="Arial"/>
                <a:ea typeface="+mn-ea"/>
                <a:cs typeface="Arial"/>
              </a:defRPr>
            </a:lvl1pPr>
            <a:lvl2pPr marL="576000" indent="-216000" algn="l" defTabSz="457200" rtl="0" eaLnBrk="1" latinLnBrk="0" hangingPunct="1">
              <a:lnSpc>
                <a:spcPts val="2520"/>
              </a:lnSpc>
              <a:spcBef>
                <a:spcPct val="20000"/>
              </a:spcBef>
              <a:buClr>
                <a:schemeClr val="tx2"/>
              </a:buClr>
              <a:buFont typeface="Lucida Grande"/>
              <a:buChar char="–"/>
              <a:defRPr sz="2100" kern="1200">
                <a:solidFill>
                  <a:schemeClr val="tx1"/>
                </a:solidFill>
                <a:latin typeface="Arial"/>
                <a:ea typeface="+mn-ea"/>
                <a:cs typeface="Arial"/>
              </a:defRPr>
            </a:lvl2pPr>
            <a:lvl3pPr marL="864000" indent="-216000" algn="l" defTabSz="457200" rtl="0" eaLnBrk="1" latinLnBrk="0" hangingPunct="1">
              <a:lnSpc>
                <a:spcPts val="2520"/>
              </a:lnSpc>
              <a:spcBef>
                <a:spcPct val="20000"/>
              </a:spcBef>
              <a:buClrTx/>
              <a:buFont typeface="Lucida Grande"/>
              <a:buChar char="–"/>
              <a:defRPr sz="2100" kern="1200">
                <a:solidFill>
                  <a:schemeClr val="tx1"/>
                </a:solidFill>
                <a:latin typeface="Arial"/>
                <a:ea typeface="+mn-ea"/>
                <a:cs typeface="Arial"/>
              </a:defRPr>
            </a:lvl3pPr>
            <a:lvl4pPr marL="1371600" indent="0" algn="l" defTabSz="457200" rtl="0" eaLnBrk="1" latinLnBrk="0" hangingPunct="1">
              <a:lnSpc>
                <a:spcPts val="2520"/>
              </a:lnSpc>
              <a:spcBef>
                <a:spcPct val="20000"/>
              </a:spcBef>
              <a:buFont typeface="Arial"/>
              <a:buNone/>
              <a:defRPr sz="2100" kern="1200">
                <a:solidFill>
                  <a:schemeClr val="tx1"/>
                </a:solidFill>
                <a:latin typeface="Arial"/>
                <a:ea typeface="+mn-ea"/>
                <a:cs typeface="Arial"/>
              </a:defRPr>
            </a:lvl4pPr>
            <a:lvl5pPr marL="2057400" indent="-228600" algn="l" defTabSz="457200" rtl="0" eaLnBrk="1" latinLnBrk="0" hangingPunct="1">
              <a:lnSpc>
                <a:spcPts val="2520"/>
              </a:lnSpc>
              <a:spcBef>
                <a:spcPct val="20000"/>
              </a:spcBef>
              <a:buFont typeface="Arial"/>
              <a:buChar char="»"/>
              <a:defRPr sz="21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endParaRPr lang="en-GB" dirty="0"/>
          </a:p>
          <a:p>
            <a:endParaRPr lang="en-GB" dirty="0"/>
          </a:p>
          <a:p>
            <a:endParaRPr lang="en-GB" dirty="0"/>
          </a:p>
          <a:p>
            <a:endParaRPr lang="en-GB" dirty="0"/>
          </a:p>
          <a:p>
            <a:endParaRPr lang="en-GB" dirty="0"/>
          </a:p>
          <a:p>
            <a:endParaRPr lang="en-GB" dirty="0"/>
          </a:p>
        </p:txBody>
      </p:sp>
      <p:sp>
        <p:nvSpPr>
          <p:cNvPr id="8" name="Content Placeholder 2"/>
          <p:cNvSpPr txBox="1">
            <a:spLocks/>
          </p:cNvSpPr>
          <p:nvPr/>
        </p:nvSpPr>
        <p:spPr>
          <a:xfrm>
            <a:off x="548400" y="1995288"/>
            <a:ext cx="7289070" cy="3951288"/>
          </a:xfrm>
          <a:prstGeom prst="rect">
            <a:avLst/>
          </a:prstGeom>
        </p:spPr>
        <p:txBody>
          <a:bodyPr lIns="0" tIns="0" rIns="0" bIns="0"/>
          <a:lstStyle>
            <a:lvl1pPr marL="342900" indent="-342900" algn="l" defTabSz="457200" rtl="0" eaLnBrk="1" latinLnBrk="0" hangingPunct="1">
              <a:lnSpc>
                <a:spcPts val="2520"/>
              </a:lnSpc>
              <a:spcBef>
                <a:spcPts val="500"/>
              </a:spcBef>
              <a:spcAft>
                <a:spcPts val="0"/>
              </a:spcAft>
              <a:buClr>
                <a:schemeClr val="tx2"/>
              </a:buClr>
              <a:buFont typeface="Lucida Grande"/>
              <a:buChar char="•"/>
              <a:defRPr sz="2100" kern="1200" baseline="0">
                <a:solidFill>
                  <a:schemeClr val="tx1"/>
                </a:solidFill>
                <a:latin typeface="Arial"/>
                <a:ea typeface="+mn-ea"/>
                <a:cs typeface="Arial"/>
              </a:defRPr>
            </a:lvl1pPr>
            <a:lvl2pPr marL="576000" indent="-216000" algn="l" defTabSz="457200" rtl="0" eaLnBrk="1" latinLnBrk="0" hangingPunct="1">
              <a:lnSpc>
                <a:spcPts val="2520"/>
              </a:lnSpc>
              <a:spcBef>
                <a:spcPct val="20000"/>
              </a:spcBef>
              <a:buClr>
                <a:schemeClr val="tx2"/>
              </a:buClr>
              <a:buFont typeface="Lucida Grande"/>
              <a:buChar char="–"/>
              <a:defRPr sz="2100" kern="1200">
                <a:solidFill>
                  <a:schemeClr val="tx1"/>
                </a:solidFill>
                <a:latin typeface="Arial"/>
                <a:ea typeface="+mn-ea"/>
                <a:cs typeface="Arial"/>
              </a:defRPr>
            </a:lvl2pPr>
            <a:lvl3pPr marL="864000" indent="-216000" algn="l" defTabSz="457200" rtl="0" eaLnBrk="1" latinLnBrk="0" hangingPunct="1">
              <a:lnSpc>
                <a:spcPts val="2520"/>
              </a:lnSpc>
              <a:spcBef>
                <a:spcPct val="20000"/>
              </a:spcBef>
              <a:buClrTx/>
              <a:buFont typeface="Lucida Grande"/>
              <a:buChar char="–"/>
              <a:defRPr sz="2100" kern="1200">
                <a:solidFill>
                  <a:schemeClr val="tx1"/>
                </a:solidFill>
                <a:latin typeface="Arial"/>
                <a:ea typeface="+mn-ea"/>
                <a:cs typeface="Arial"/>
              </a:defRPr>
            </a:lvl3pPr>
            <a:lvl4pPr marL="1371600" indent="0" algn="l" defTabSz="457200" rtl="0" eaLnBrk="1" latinLnBrk="0" hangingPunct="1">
              <a:lnSpc>
                <a:spcPts val="2520"/>
              </a:lnSpc>
              <a:spcBef>
                <a:spcPct val="20000"/>
              </a:spcBef>
              <a:buFont typeface="Arial"/>
              <a:buNone/>
              <a:defRPr sz="2100" kern="1200">
                <a:solidFill>
                  <a:schemeClr val="tx1"/>
                </a:solidFill>
                <a:latin typeface="Arial"/>
                <a:ea typeface="+mn-ea"/>
                <a:cs typeface="Arial"/>
              </a:defRPr>
            </a:lvl4pPr>
            <a:lvl5pPr marL="2057400" indent="-228600" algn="l" defTabSz="457200" rtl="0" eaLnBrk="1" latinLnBrk="0" hangingPunct="1">
              <a:lnSpc>
                <a:spcPts val="2520"/>
              </a:lnSpc>
              <a:spcBef>
                <a:spcPct val="20000"/>
              </a:spcBef>
              <a:buFont typeface="Arial"/>
              <a:buChar char="»"/>
              <a:defRPr sz="21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GB" dirty="0"/>
              <a:t>RE1: Regulatory effectiveness – creating new culture in clinics our big challenge</a:t>
            </a:r>
          </a:p>
          <a:p>
            <a:r>
              <a:rPr lang="en-GB" dirty="0"/>
              <a:t>Associated with capability, capacity and change</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104837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Progress and plans 1</a:t>
            </a:r>
          </a:p>
        </p:txBody>
      </p:sp>
      <p:sp>
        <p:nvSpPr>
          <p:cNvPr id="3" name="Content Placeholder 2"/>
          <p:cNvSpPr>
            <a:spLocks noGrp="1"/>
          </p:cNvSpPr>
          <p:nvPr>
            <p:ph sz="half" idx="2"/>
          </p:nvPr>
        </p:nvSpPr>
        <p:spPr>
          <a:xfrm>
            <a:off x="395999" y="1051560"/>
            <a:ext cx="7782229" cy="5233910"/>
          </a:xfrm>
        </p:spPr>
        <p:txBody>
          <a:bodyPr/>
          <a:lstStyle/>
          <a:p>
            <a:r>
              <a:rPr lang="en-GB" dirty="0"/>
              <a:t>New CoP requirements and guidance embedded in inspection methodology:  e.g. Leadership; Patient Support; Information; Consent; Counselling; Treatment implications; Surrogacy; Screening; OHSS; Data protection; Data submission; Import and export</a:t>
            </a:r>
          </a:p>
          <a:p>
            <a:pPr marL="0" indent="0">
              <a:buNone/>
            </a:pPr>
            <a:r>
              <a:rPr lang="en-GB" dirty="0"/>
              <a:t>			</a:t>
            </a:r>
            <a:r>
              <a:rPr lang="en-GB" dirty="0">
                <a:highlight>
                  <a:srgbClr val="FFFF00"/>
                </a:highlight>
              </a:rPr>
              <a:t>Need to assess effectiveness</a:t>
            </a:r>
          </a:p>
          <a:p>
            <a:pPr marL="0" indent="0">
              <a:buNone/>
            </a:pPr>
            <a:endParaRPr lang="en-GB" dirty="0">
              <a:highlight>
                <a:srgbClr val="FFFF00"/>
              </a:highlight>
            </a:endParaRPr>
          </a:p>
          <a:p>
            <a:r>
              <a:rPr lang="en-GB" dirty="0"/>
              <a:t>Working with Policy team to develop Leadership and Patient Support requirements, expectations, and development tools</a:t>
            </a:r>
          </a:p>
          <a:p>
            <a:pPr marL="0" indent="0">
              <a:buNone/>
            </a:pPr>
            <a:endParaRPr lang="en-GB" dirty="0"/>
          </a:p>
          <a:p>
            <a:r>
              <a:rPr lang="en-GB" dirty="0"/>
              <a:t>Considerable work with the sector in the last year and going forward to promote the Leadership and Patient Support agenda as routes to making real improvements in the patient experience and compliance</a:t>
            </a:r>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401241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Progress and plans 2</a:t>
            </a:r>
          </a:p>
        </p:txBody>
      </p:sp>
      <p:sp>
        <p:nvSpPr>
          <p:cNvPr id="3" name="Content Placeholder 2"/>
          <p:cNvSpPr>
            <a:spLocks noGrp="1"/>
          </p:cNvSpPr>
          <p:nvPr>
            <p:ph sz="half" idx="2"/>
          </p:nvPr>
        </p:nvSpPr>
        <p:spPr>
          <a:xfrm>
            <a:off x="395999" y="1051560"/>
            <a:ext cx="7782229" cy="5233910"/>
          </a:xfrm>
        </p:spPr>
        <p:txBody>
          <a:bodyPr/>
          <a:lstStyle/>
          <a:p>
            <a:r>
              <a:rPr lang="en-GB" dirty="0"/>
              <a:t>Incoming Senior Inspector to work with the information team to develop register submission inspection methodology</a:t>
            </a:r>
          </a:p>
          <a:p>
            <a:endParaRPr lang="en-GB" dirty="0"/>
          </a:p>
          <a:p>
            <a:r>
              <a:rPr lang="en-GB" dirty="0"/>
              <a:t>Developing risk-based approach to inspection scheduling and delivery to better use resources. </a:t>
            </a:r>
          </a:p>
          <a:p>
            <a:endParaRPr lang="en-GB" dirty="0"/>
          </a:p>
          <a:p>
            <a:r>
              <a:rPr lang="en-GB" dirty="0"/>
              <a:t>Soon to release revised report templates which are more patient friendly</a:t>
            </a:r>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273559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Opportunities</a:t>
            </a:r>
          </a:p>
        </p:txBody>
      </p:sp>
      <p:sp>
        <p:nvSpPr>
          <p:cNvPr id="3" name="Content Placeholder 2"/>
          <p:cNvSpPr>
            <a:spLocks noGrp="1"/>
          </p:cNvSpPr>
          <p:nvPr>
            <p:ph sz="half" idx="2"/>
          </p:nvPr>
        </p:nvSpPr>
        <p:spPr>
          <a:xfrm>
            <a:off x="380760" y="1118988"/>
            <a:ext cx="8168880" cy="4824612"/>
          </a:xfrm>
        </p:spPr>
        <p:txBody>
          <a:bodyPr/>
          <a:lstStyle/>
          <a:p>
            <a:r>
              <a:rPr lang="en-GB" dirty="0"/>
              <a:t>Inspect more proportionately and maximise the effective use of our resources, through the use of information and intelligence to inform risk-based inspection scheduling and delivery.</a:t>
            </a:r>
          </a:p>
          <a:p>
            <a:pPr marL="0" indent="0">
              <a:buNone/>
            </a:pPr>
            <a:endParaRPr lang="en-GB" dirty="0"/>
          </a:p>
          <a:p>
            <a:r>
              <a:rPr lang="en-GB" dirty="0"/>
              <a:t>Add value and improvement at inspection.</a:t>
            </a:r>
          </a:p>
          <a:p>
            <a:endParaRPr lang="en-GB" dirty="0"/>
          </a:p>
          <a:p>
            <a:r>
              <a:rPr lang="en-GB" dirty="0"/>
              <a:t>Continue to drive improvements in the sector through proportionate regulation and working with centres, e.g. multiple births reduction, LP consenting</a:t>
            </a:r>
          </a:p>
          <a:p>
            <a:endParaRPr lang="en-GB" dirty="0"/>
          </a:p>
          <a:p>
            <a:r>
              <a:rPr lang="en-GB" dirty="0"/>
              <a:t>Drive the Leadership and Patient Support agenda to facilitate better patient care and centre compliance</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651879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Operational risks </a:t>
            </a:r>
          </a:p>
        </p:txBody>
      </p:sp>
      <p:sp>
        <p:nvSpPr>
          <p:cNvPr id="3" name="Content Placeholder 2"/>
          <p:cNvSpPr>
            <a:spLocks noGrp="1"/>
          </p:cNvSpPr>
          <p:nvPr>
            <p:ph sz="half" idx="2"/>
          </p:nvPr>
        </p:nvSpPr>
        <p:spPr>
          <a:xfrm>
            <a:off x="396000" y="1242060"/>
            <a:ext cx="8206980" cy="4552116"/>
          </a:xfrm>
        </p:spPr>
        <p:txBody>
          <a:bodyPr/>
          <a:lstStyle/>
          <a:p>
            <a:r>
              <a:rPr lang="en-GB" dirty="0"/>
              <a:t>Staffing</a:t>
            </a:r>
          </a:p>
          <a:p>
            <a:endParaRPr lang="en-GB" dirty="0"/>
          </a:p>
          <a:p>
            <a:r>
              <a:rPr lang="en-GB" dirty="0"/>
              <a:t>EU exit</a:t>
            </a:r>
          </a:p>
          <a:p>
            <a:endParaRPr lang="en-GB" dirty="0"/>
          </a:p>
          <a:p>
            <a:r>
              <a:rPr lang="en-GB" dirty="0"/>
              <a:t>IT resilience – down time hits inspector productivity</a:t>
            </a:r>
          </a:p>
          <a:p>
            <a:endParaRPr lang="en-GB" dirty="0"/>
          </a:p>
          <a:p>
            <a:r>
              <a:rPr lang="en-GB" dirty="0"/>
              <a:t>Pace and breadth of work – inspections which are difficult, unknown numbers of additional inspections - EU exit - regulatory changes e.g. Leadership/patient support - a relatively new team across the HFEA to provide advice to.</a:t>
            </a:r>
          </a:p>
          <a:p>
            <a:endParaRPr lang="en-GB" dirty="0"/>
          </a:p>
          <a:p>
            <a:pPr marL="0" indent="0">
              <a:buNone/>
            </a:pPr>
            <a:r>
              <a:rPr lang="en-GB" dirty="0"/>
              <a:t>Little room for manoeuvre in the work load – resource balance.</a:t>
            </a:r>
          </a:p>
          <a:p>
            <a:endParaRPr lang="en-GB" dirty="0"/>
          </a:p>
          <a:p>
            <a:endParaRPr lang="en-GB" dirty="0"/>
          </a:p>
        </p:txBody>
      </p:sp>
    </p:spTree>
    <p:extLst>
      <p:ext uri="{BB962C8B-B14F-4D97-AF65-F5344CB8AC3E}">
        <p14:creationId xmlns:p14="http://schemas.microsoft.com/office/powerpoint/2010/main" val="1083658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GB" dirty="0"/>
              <a:t>Any questions?</a:t>
            </a:r>
          </a:p>
        </p:txBody>
      </p:sp>
      <p:sp>
        <p:nvSpPr>
          <p:cNvPr id="3" name="Text Placeholder 2">
            <a:extLst>
              <a:ext uri="{FF2B5EF4-FFF2-40B4-BE49-F238E27FC236}">
                <a16:creationId xmlns:a16="http://schemas.microsoft.com/office/drawing/2014/main" id="{CE8FFFC0-4075-474A-9120-FD17E9E3709A}"/>
              </a:ext>
            </a:extLst>
          </p:cNvPr>
          <p:cNvSpPr>
            <a:spLocks noGrp="1"/>
          </p:cNvSpPr>
          <p:nvPr>
            <p:ph type="body" sz="quarter" idx="17"/>
          </p:nvPr>
        </p:nvSpPr>
        <p:spPr/>
        <p:txBody>
          <a:bodyPr/>
          <a:lstStyle/>
          <a:p>
            <a:endParaRPr lang="en-GB"/>
          </a:p>
        </p:txBody>
      </p:sp>
    </p:spTree>
    <p:extLst>
      <p:ext uri="{BB962C8B-B14F-4D97-AF65-F5344CB8AC3E}">
        <p14:creationId xmlns:p14="http://schemas.microsoft.com/office/powerpoint/2010/main" val="480988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4220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GB" dirty="0"/>
              <a:t>Achievements – Information and IT</a:t>
            </a:r>
          </a:p>
        </p:txBody>
      </p:sp>
      <p:sp>
        <p:nvSpPr>
          <p:cNvPr id="4" name="Content Placeholder 3"/>
          <p:cNvSpPr>
            <a:spLocks noGrp="1"/>
          </p:cNvSpPr>
          <p:nvPr>
            <p:ph sz="half" idx="2"/>
          </p:nvPr>
        </p:nvSpPr>
        <p:spPr>
          <a:xfrm>
            <a:off x="395999" y="1842888"/>
            <a:ext cx="5727399" cy="3951288"/>
          </a:xfrm>
        </p:spPr>
        <p:txBody>
          <a:bodyPr/>
          <a:lstStyle/>
          <a:p>
            <a:endParaRPr lang="en-GB" dirty="0"/>
          </a:p>
          <a:p>
            <a:endParaRPr lang="en-GB" dirty="0"/>
          </a:p>
        </p:txBody>
      </p:sp>
      <p:sp>
        <p:nvSpPr>
          <p:cNvPr id="7" name="Content Placeholder 2"/>
          <p:cNvSpPr txBox="1">
            <a:spLocks/>
          </p:cNvSpPr>
          <p:nvPr/>
        </p:nvSpPr>
        <p:spPr>
          <a:xfrm>
            <a:off x="396000" y="1842888"/>
            <a:ext cx="7289070" cy="3951288"/>
          </a:xfrm>
          <a:prstGeom prst="rect">
            <a:avLst/>
          </a:prstGeom>
        </p:spPr>
        <p:txBody>
          <a:bodyPr lIns="0" tIns="0" rIns="0" bIns="0"/>
          <a:lstStyle>
            <a:lvl1pPr marL="342900" indent="-342900" algn="l" defTabSz="457200" rtl="0" eaLnBrk="1" latinLnBrk="0" hangingPunct="1">
              <a:lnSpc>
                <a:spcPts val="2520"/>
              </a:lnSpc>
              <a:spcBef>
                <a:spcPts val="500"/>
              </a:spcBef>
              <a:spcAft>
                <a:spcPts val="0"/>
              </a:spcAft>
              <a:buClr>
                <a:schemeClr val="tx2"/>
              </a:buClr>
              <a:buFont typeface="Lucida Grande"/>
              <a:buChar char="•"/>
              <a:defRPr sz="2100" kern="1200" baseline="0">
                <a:solidFill>
                  <a:schemeClr val="tx1"/>
                </a:solidFill>
                <a:latin typeface="Arial"/>
                <a:ea typeface="+mn-ea"/>
                <a:cs typeface="Arial"/>
              </a:defRPr>
            </a:lvl1pPr>
            <a:lvl2pPr marL="576000" indent="-216000" algn="l" defTabSz="457200" rtl="0" eaLnBrk="1" latinLnBrk="0" hangingPunct="1">
              <a:lnSpc>
                <a:spcPts val="2520"/>
              </a:lnSpc>
              <a:spcBef>
                <a:spcPct val="20000"/>
              </a:spcBef>
              <a:buClr>
                <a:schemeClr val="tx2"/>
              </a:buClr>
              <a:buFont typeface="Lucida Grande"/>
              <a:buChar char="–"/>
              <a:defRPr sz="2100" kern="1200">
                <a:solidFill>
                  <a:schemeClr val="tx1"/>
                </a:solidFill>
                <a:latin typeface="Arial"/>
                <a:ea typeface="+mn-ea"/>
                <a:cs typeface="Arial"/>
              </a:defRPr>
            </a:lvl2pPr>
            <a:lvl3pPr marL="864000" indent="-216000" algn="l" defTabSz="457200" rtl="0" eaLnBrk="1" latinLnBrk="0" hangingPunct="1">
              <a:lnSpc>
                <a:spcPts val="2520"/>
              </a:lnSpc>
              <a:spcBef>
                <a:spcPct val="20000"/>
              </a:spcBef>
              <a:buClrTx/>
              <a:buFont typeface="Lucida Grande"/>
              <a:buChar char="–"/>
              <a:defRPr sz="2100" kern="1200">
                <a:solidFill>
                  <a:schemeClr val="tx1"/>
                </a:solidFill>
                <a:latin typeface="Arial"/>
                <a:ea typeface="+mn-ea"/>
                <a:cs typeface="Arial"/>
              </a:defRPr>
            </a:lvl3pPr>
            <a:lvl4pPr marL="1371600" indent="0" algn="l" defTabSz="457200" rtl="0" eaLnBrk="1" latinLnBrk="0" hangingPunct="1">
              <a:lnSpc>
                <a:spcPts val="2520"/>
              </a:lnSpc>
              <a:spcBef>
                <a:spcPct val="20000"/>
              </a:spcBef>
              <a:buFont typeface="Arial"/>
              <a:buNone/>
              <a:defRPr sz="2100" kern="1200">
                <a:solidFill>
                  <a:schemeClr val="tx1"/>
                </a:solidFill>
                <a:latin typeface="Arial"/>
                <a:ea typeface="+mn-ea"/>
                <a:cs typeface="Arial"/>
              </a:defRPr>
            </a:lvl4pPr>
            <a:lvl5pPr marL="2057400" indent="-228600" algn="l" defTabSz="457200" rtl="0" eaLnBrk="1" latinLnBrk="0" hangingPunct="1">
              <a:lnSpc>
                <a:spcPts val="2520"/>
              </a:lnSpc>
              <a:spcBef>
                <a:spcPct val="20000"/>
              </a:spcBef>
              <a:buFont typeface="Arial"/>
              <a:buChar char="»"/>
              <a:defRPr sz="21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endParaRPr lang="en-GB" dirty="0"/>
          </a:p>
          <a:p>
            <a:endParaRPr lang="en-GB" dirty="0"/>
          </a:p>
          <a:p>
            <a:endParaRPr lang="en-GB" dirty="0"/>
          </a:p>
          <a:p>
            <a:endParaRPr lang="en-GB" dirty="0"/>
          </a:p>
          <a:p>
            <a:endParaRPr lang="en-GB" dirty="0"/>
          </a:p>
          <a:p>
            <a:endParaRPr lang="en-GB" dirty="0"/>
          </a:p>
        </p:txBody>
      </p:sp>
      <p:sp>
        <p:nvSpPr>
          <p:cNvPr id="8" name="Content Placeholder 2"/>
          <p:cNvSpPr txBox="1">
            <a:spLocks/>
          </p:cNvSpPr>
          <p:nvPr/>
        </p:nvSpPr>
        <p:spPr>
          <a:xfrm>
            <a:off x="548400" y="1505160"/>
            <a:ext cx="7773729" cy="3951288"/>
          </a:xfrm>
          <a:prstGeom prst="rect">
            <a:avLst/>
          </a:prstGeom>
        </p:spPr>
        <p:txBody>
          <a:bodyPr lIns="0" tIns="0" rIns="0" bIns="0"/>
          <a:lstStyle>
            <a:lvl1pPr marL="342900" indent="-342900" algn="l" defTabSz="457200" rtl="0" eaLnBrk="1" latinLnBrk="0" hangingPunct="1">
              <a:lnSpc>
                <a:spcPts val="2520"/>
              </a:lnSpc>
              <a:spcBef>
                <a:spcPts val="500"/>
              </a:spcBef>
              <a:spcAft>
                <a:spcPts val="0"/>
              </a:spcAft>
              <a:buClr>
                <a:schemeClr val="tx2"/>
              </a:buClr>
              <a:buFont typeface="Lucida Grande"/>
              <a:buChar char="•"/>
              <a:defRPr sz="2100" kern="1200" baseline="0">
                <a:solidFill>
                  <a:schemeClr val="tx1"/>
                </a:solidFill>
                <a:latin typeface="Arial"/>
                <a:ea typeface="+mn-ea"/>
                <a:cs typeface="Arial"/>
              </a:defRPr>
            </a:lvl1pPr>
            <a:lvl2pPr marL="576000" indent="-216000" algn="l" defTabSz="457200" rtl="0" eaLnBrk="1" latinLnBrk="0" hangingPunct="1">
              <a:lnSpc>
                <a:spcPts val="2520"/>
              </a:lnSpc>
              <a:spcBef>
                <a:spcPct val="20000"/>
              </a:spcBef>
              <a:buClr>
                <a:schemeClr val="tx2"/>
              </a:buClr>
              <a:buFont typeface="Lucida Grande"/>
              <a:buChar char="–"/>
              <a:defRPr sz="2100" kern="1200">
                <a:solidFill>
                  <a:schemeClr val="tx1"/>
                </a:solidFill>
                <a:latin typeface="Arial"/>
                <a:ea typeface="+mn-ea"/>
                <a:cs typeface="Arial"/>
              </a:defRPr>
            </a:lvl2pPr>
            <a:lvl3pPr marL="864000" indent="-216000" algn="l" defTabSz="457200" rtl="0" eaLnBrk="1" latinLnBrk="0" hangingPunct="1">
              <a:lnSpc>
                <a:spcPts val="2520"/>
              </a:lnSpc>
              <a:spcBef>
                <a:spcPct val="20000"/>
              </a:spcBef>
              <a:buClrTx/>
              <a:buFont typeface="Lucida Grande"/>
              <a:buChar char="–"/>
              <a:defRPr sz="2100" kern="1200">
                <a:solidFill>
                  <a:schemeClr val="tx1"/>
                </a:solidFill>
                <a:latin typeface="Arial"/>
                <a:ea typeface="+mn-ea"/>
                <a:cs typeface="Arial"/>
              </a:defRPr>
            </a:lvl3pPr>
            <a:lvl4pPr marL="1371600" indent="0" algn="l" defTabSz="457200" rtl="0" eaLnBrk="1" latinLnBrk="0" hangingPunct="1">
              <a:lnSpc>
                <a:spcPts val="2520"/>
              </a:lnSpc>
              <a:spcBef>
                <a:spcPct val="20000"/>
              </a:spcBef>
              <a:buFont typeface="Arial"/>
              <a:buNone/>
              <a:defRPr sz="2100" kern="1200">
                <a:solidFill>
                  <a:schemeClr val="tx1"/>
                </a:solidFill>
                <a:latin typeface="Arial"/>
                <a:ea typeface="+mn-ea"/>
                <a:cs typeface="Arial"/>
              </a:defRPr>
            </a:lvl4pPr>
            <a:lvl5pPr marL="2057400" indent="-228600" algn="l" defTabSz="457200" rtl="0" eaLnBrk="1" latinLnBrk="0" hangingPunct="1">
              <a:lnSpc>
                <a:spcPts val="2520"/>
              </a:lnSpc>
              <a:spcBef>
                <a:spcPct val="20000"/>
              </a:spcBef>
              <a:buFont typeface="Arial"/>
              <a:buChar char="»"/>
              <a:defRPr sz="21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GB" b="1" dirty="0"/>
              <a:t>Completed restructure </a:t>
            </a:r>
            <a:r>
              <a:rPr lang="en-GB" dirty="0"/>
              <a:t>– five teams reporting to CIO providing leadership, resilience, stability and improvements</a:t>
            </a:r>
          </a:p>
          <a:p>
            <a:r>
              <a:rPr lang="en-GB" b="1" dirty="0"/>
              <a:t>OTR</a:t>
            </a:r>
            <a:r>
              <a:rPr lang="en-GB" dirty="0"/>
              <a:t> – 308 completed during past year, 99.3% within target, excellent applicant feedback</a:t>
            </a:r>
          </a:p>
          <a:p>
            <a:r>
              <a:rPr lang="en-GB" b="1" dirty="0"/>
              <a:t>Register</a:t>
            </a:r>
            <a:r>
              <a:rPr lang="en-GB" dirty="0"/>
              <a:t> – operational queries and quality improvements</a:t>
            </a:r>
          </a:p>
          <a:p>
            <a:r>
              <a:rPr lang="en-GB" b="1" dirty="0"/>
              <a:t>IT infrastructure </a:t>
            </a:r>
            <a:r>
              <a:rPr lang="en-GB" dirty="0"/>
              <a:t>stable and fully supported</a:t>
            </a:r>
          </a:p>
          <a:p>
            <a:r>
              <a:rPr lang="en-GB" b="1" dirty="0"/>
              <a:t>New Intranet &amp; HR system </a:t>
            </a:r>
            <a:r>
              <a:rPr lang="en-GB" dirty="0"/>
              <a:t>launched</a:t>
            </a:r>
          </a:p>
          <a:p>
            <a:r>
              <a:rPr lang="en-GB" dirty="0"/>
              <a:t>Progress on </a:t>
            </a:r>
            <a:r>
              <a:rPr lang="en-GB" b="1" dirty="0"/>
              <a:t>PRISM / new Register / DM</a:t>
            </a:r>
          </a:p>
          <a:p>
            <a:r>
              <a:rPr lang="en-GB" b="1" dirty="0"/>
              <a:t>New website and clinic portal </a:t>
            </a:r>
            <a:r>
              <a:rPr lang="en-GB" dirty="0"/>
              <a:t>– embedding benefits</a:t>
            </a:r>
          </a:p>
          <a:p>
            <a:r>
              <a:rPr lang="en-GB" b="1" dirty="0"/>
              <a:t>IT support improvements </a:t>
            </a:r>
            <a:r>
              <a:rPr lang="en-GB" dirty="0"/>
              <a:t>- internal and EDI</a:t>
            </a:r>
            <a:endParaRPr lang="en-GB" dirty="0">
              <a:highlight>
                <a:srgbClr val="FFFF00"/>
              </a:highlight>
            </a:endParaRP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40634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405138" y="589303"/>
            <a:ext cx="8349538" cy="423193"/>
          </a:xfrm>
        </p:spPr>
        <p:txBody>
          <a:bodyPr/>
          <a:lstStyle/>
          <a:p>
            <a:pPr algn="ctr"/>
            <a:r>
              <a:rPr lang="en-GB" dirty="0"/>
              <a:t>Information and IT team structure</a:t>
            </a:r>
          </a:p>
        </p:txBody>
      </p:sp>
      <p:sp>
        <p:nvSpPr>
          <p:cNvPr id="8" name="Rounded Rectangle 7"/>
          <p:cNvSpPr/>
          <p:nvPr/>
        </p:nvSpPr>
        <p:spPr bwMode="auto">
          <a:xfrm>
            <a:off x="1862738" y="1661148"/>
            <a:ext cx="2283564" cy="901994"/>
          </a:xfrm>
          <a:prstGeom prst="roundRect">
            <a:avLst/>
          </a:prstGeom>
          <a:noFill/>
          <a:ln w="63500">
            <a:solidFill>
              <a:schemeClr val="accent5"/>
            </a:solidFill>
            <a:prstDash val="solid"/>
            <a:miter lim="800000"/>
            <a:headEnd/>
            <a:tailEnd/>
          </a:ln>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en-GB" b="1" dirty="0">
                <a:solidFill>
                  <a:schemeClr val="accent4"/>
                </a:solidFill>
                <a:cs typeface="Arial" charset="0"/>
              </a:rPr>
              <a:t>Chief Information Officer</a:t>
            </a:r>
          </a:p>
          <a:p>
            <a:pPr algn="ctr" defTabSz="914400" fontAlgn="base">
              <a:spcBef>
                <a:spcPct val="0"/>
              </a:spcBef>
              <a:spcAft>
                <a:spcPct val="0"/>
              </a:spcAft>
            </a:pPr>
            <a:endParaRPr lang="en-GB" b="1" dirty="0">
              <a:solidFill>
                <a:schemeClr val="accent4"/>
              </a:solidFill>
              <a:cs typeface="Arial" charset="0"/>
            </a:endParaRPr>
          </a:p>
        </p:txBody>
      </p:sp>
      <p:sp>
        <p:nvSpPr>
          <p:cNvPr id="11" name="Rounded Rectangle 10"/>
          <p:cNvSpPr/>
          <p:nvPr/>
        </p:nvSpPr>
        <p:spPr bwMode="auto">
          <a:xfrm>
            <a:off x="1862738" y="2739502"/>
            <a:ext cx="4015373" cy="1951642"/>
          </a:xfrm>
          <a:prstGeom prst="roundRect">
            <a:avLst/>
          </a:prstGeom>
          <a:noFill/>
          <a:ln w="28575">
            <a:solidFill>
              <a:schemeClr val="accent1"/>
            </a:solidFill>
            <a:prstDash val="solid"/>
            <a:miter lim="800000"/>
            <a:headEnd/>
            <a:tailEnd/>
          </a:ln>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r>
              <a:rPr lang="en-GB" sz="1600" b="1" dirty="0">
                <a:solidFill>
                  <a:schemeClr val="tx2"/>
                </a:solidFill>
                <a:cs typeface="Arial" charset="0"/>
              </a:rPr>
              <a:t>Five teams</a:t>
            </a:r>
          </a:p>
          <a:p>
            <a:pPr marL="342900" indent="-342900" defTabSz="914400" fontAlgn="base">
              <a:spcBef>
                <a:spcPct val="0"/>
              </a:spcBef>
              <a:spcAft>
                <a:spcPct val="0"/>
              </a:spcAft>
              <a:buAutoNum type="arabicPeriod"/>
            </a:pPr>
            <a:r>
              <a:rPr lang="en-GB" sz="1600" dirty="0">
                <a:solidFill>
                  <a:schemeClr val="tx2"/>
                </a:solidFill>
                <a:cs typeface="Arial" charset="0"/>
              </a:rPr>
              <a:t>Opening the Register</a:t>
            </a:r>
          </a:p>
          <a:p>
            <a:pPr marL="342900" indent="-342900" defTabSz="914400" fontAlgn="base">
              <a:spcBef>
                <a:spcPct val="0"/>
              </a:spcBef>
              <a:spcAft>
                <a:spcPct val="0"/>
              </a:spcAft>
              <a:buAutoNum type="arabicPeriod"/>
            </a:pPr>
            <a:r>
              <a:rPr lang="en-GB" sz="1600" dirty="0">
                <a:solidFill>
                  <a:schemeClr val="tx2"/>
                </a:solidFill>
                <a:cs typeface="Arial" charset="0"/>
              </a:rPr>
              <a:t>Register Management</a:t>
            </a:r>
          </a:p>
          <a:p>
            <a:pPr marL="342900" indent="-342900" defTabSz="914400" fontAlgn="base">
              <a:spcBef>
                <a:spcPct val="0"/>
              </a:spcBef>
              <a:spcAft>
                <a:spcPct val="0"/>
              </a:spcAft>
              <a:buFontTx/>
              <a:buAutoNum type="arabicPeriod"/>
            </a:pPr>
            <a:r>
              <a:rPr lang="en-GB" sz="1600" dirty="0">
                <a:solidFill>
                  <a:schemeClr val="tx2"/>
                </a:solidFill>
                <a:cs typeface="Arial" charset="0"/>
              </a:rPr>
              <a:t>IT System Management</a:t>
            </a:r>
          </a:p>
          <a:p>
            <a:pPr marL="342900" indent="-342900" defTabSz="914400" fontAlgn="base">
              <a:spcBef>
                <a:spcPct val="0"/>
              </a:spcBef>
              <a:spcAft>
                <a:spcPct val="0"/>
              </a:spcAft>
              <a:buAutoNum type="arabicPeriod"/>
            </a:pPr>
            <a:r>
              <a:rPr lang="en-GB" sz="1600" dirty="0">
                <a:solidFill>
                  <a:schemeClr val="tx2"/>
                </a:solidFill>
                <a:cs typeface="Arial" charset="0"/>
              </a:rPr>
              <a:t>Software Development</a:t>
            </a:r>
          </a:p>
          <a:p>
            <a:pPr marL="342900" indent="-342900" defTabSz="914400" fontAlgn="base">
              <a:spcBef>
                <a:spcPct val="0"/>
              </a:spcBef>
              <a:spcAft>
                <a:spcPct val="0"/>
              </a:spcAft>
              <a:buAutoNum type="arabicPeriod"/>
            </a:pPr>
            <a:r>
              <a:rPr lang="en-GB" sz="1600" dirty="0">
                <a:solidFill>
                  <a:schemeClr val="tx2"/>
                </a:solidFill>
                <a:cs typeface="Arial" charset="0"/>
              </a:rPr>
              <a:t>Information Governance</a:t>
            </a:r>
          </a:p>
        </p:txBody>
      </p:sp>
      <p:sp>
        <p:nvSpPr>
          <p:cNvPr id="9" name="Rounded Rectangle 7">
            <a:extLst>
              <a:ext uri="{FF2B5EF4-FFF2-40B4-BE49-F238E27FC236}">
                <a16:creationId xmlns:a16="http://schemas.microsoft.com/office/drawing/2014/main" id="{E9242F38-1CEA-4D9A-8B6A-ABD0D16C1A5D}"/>
              </a:ext>
            </a:extLst>
          </p:cNvPr>
          <p:cNvSpPr/>
          <p:nvPr/>
        </p:nvSpPr>
        <p:spPr bwMode="auto">
          <a:xfrm>
            <a:off x="3143098" y="4459999"/>
            <a:ext cx="3307648" cy="815009"/>
          </a:xfrm>
          <a:prstGeom prst="roundRect">
            <a:avLst/>
          </a:prstGeom>
          <a:solidFill>
            <a:schemeClr val="accent2">
              <a:lumMod val="40000"/>
              <a:lumOff val="60000"/>
            </a:schemeClr>
          </a:solidFill>
          <a:ln w="63500">
            <a:solidFill>
              <a:schemeClr val="accent1"/>
            </a:solidFill>
            <a:prstDash val="solid"/>
            <a:miter lim="800000"/>
            <a:headEnd/>
            <a:tailEnd/>
          </a:ln>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en-GB" dirty="0">
                <a:solidFill>
                  <a:schemeClr val="accent3"/>
                </a:solidFill>
                <a:cs typeface="Arial" charset="0"/>
              </a:rPr>
              <a:t>PRISM / Data submission project team</a:t>
            </a:r>
          </a:p>
          <a:p>
            <a:pPr algn="ctr" defTabSz="914400" fontAlgn="base">
              <a:spcBef>
                <a:spcPct val="0"/>
              </a:spcBef>
              <a:spcAft>
                <a:spcPct val="0"/>
              </a:spcAft>
            </a:pPr>
            <a:endParaRPr lang="en-GB" b="1" dirty="0">
              <a:solidFill>
                <a:schemeClr val="accent4"/>
              </a:solidFill>
              <a:cs typeface="Arial" charset="0"/>
            </a:endParaRPr>
          </a:p>
        </p:txBody>
      </p:sp>
    </p:spTree>
    <p:extLst>
      <p:ext uri="{BB962C8B-B14F-4D97-AF65-F5344CB8AC3E}">
        <p14:creationId xmlns:p14="http://schemas.microsoft.com/office/powerpoint/2010/main" val="342496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GB" dirty="0"/>
              <a:t>Strategic Risks</a:t>
            </a:r>
          </a:p>
        </p:txBody>
      </p:sp>
      <p:sp>
        <p:nvSpPr>
          <p:cNvPr id="4" name="Content Placeholder 3"/>
          <p:cNvSpPr>
            <a:spLocks noGrp="1"/>
          </p:cNvSpPr>
          <p:nvPr>
            <p:ph sz="half" idx="2"/>
          </p:nvPr>
        </p:nvSpPr>
        <p:spPr>
          <a:xfrm>
            <a:off x="395999" y="1842888"/>
            <a:ext cx="5727399" cy="3951288"/>
          </a:xfrm>
        </p:spPr>
        <p:txBody>
          <a:bodyPr/>
          <a:lstStyle/>
          <a:p>
            <a:endParaRPr lang="en-GB" dirty="0"/>
          </a:p>
          <a:p>
            <a:endParaRPr lang="en-GB" dirty="0"/>
          </a:p>
        </p:txBody>
      </p:sp>
      <p:sp>
        <p:nvSpPr>
          <p:cNvPr id="7" name="Content Placeholder 2"/>
          <p:cNvSpPr txBox="1">
            <a:spLocks/>
          </p:cNvSpPr>
          <p:nvPr/>
        </p:nvSpPr>
        <p:spPr>
          <a:xfrm>
            <a:off x="396000" y="1842888"/>
            <a:ext cx="7289070" cy="3951288"/>
          </a:xfrm>
          <a:prstGeom prst="rect">
            <a:avLst/>
          </a:prstGeom>
        </p:spPr>
        <p:txBody>
          <a:bodyPr lIns="0" tIns="0" rIns="0" bIns="0"/>
          <a:lstStyle>
            <a:lvl1pPr marL="342900" indent="-342900" algn="l" defTabSz="457200" rtl="0" eaLnBrk="1" latinLnBrk="0" hangingPunct="1">
              <a:lnSpc>
                <a:spcPts val="2520"/>
              </a:lnSpc>
              <a:spcBef>
                <a:spcPts val="500"/>
              </a:spcBef>
              <a:spcAft>
                <a:spcPts val="0"/>
              </a:spcAft>
              <a:buClr>
                <a:schemeClr val="tx2"/>
              </a:buClr>
              <a:buFont typeface="Lucida Grande"/>
              <a:buChar char="•"/>
              <a:defRPr sz="2100" kern="1200" baseline="0">
                <a:solidFill>
                  <a:schemeClr val="tx1"/>
                </a:solidFill>
                <a:latin typeface="Arial"/>
                <a:ea typeface="+mn-ea"/>
                <a:cs typeface="Arial"/>
              </a:defRPr>
            </a:lvl1pPr>
            <a:lvl2pPr marL="576000" indent="-216000" algn="l" defTabSz="457200" rtl="0" eaLnBrk="1" latinLnBrk="0" hangingPunct="1">
              <a:lnSpc>
                <a:spcPts val="2520"/>
              </a:lnSpc>
              <a:spcBef>
                <a:spcPct val="20000"/>
              </a:spcBef>
              <a:buClr>
                <a:schemeClr val="tx2"/>
              </a:buClr>
              <a:buFont typeface="Lucida Grande"/>
              <a:buChar char="–"/>
              <a:defRPr sz="2100" kern="1200">
                <a:solidFill>
                  <a:schemeClr val="tx1"/>
                </a:solidFill>
                <a:latin typeface="Arial"/>
                <a:ea typeface="+mn-ea"/>
                <a:cs typeface="Arial"/>
              </a:defRPr>
            </a:lvl2pPr>
            <a:lvl3pPr marL="864000" indent="-216000" algn="l" defTabSz="457200" rtl="0" eaLnBrk="1" latinLnBrk="0" hangingPunct="1">
              <a:lnSpc>
                <a:spcPts val="2520"/>
              </a:lnSpc>
              <a:spcBef>
                <a:spcPct val="20000"/>
              </a:spcBef>
              <a:buClrTx/>
              <a:buFont typeface="Lucida Grande"/>
              <a:buChar char="–"/>
              <a:defRPr sz="2100" kern="1200">
                <a:solidFill>
                  <a:schemeClr val="tx1"/>
                </a:solidFill>
                <a:latin typeface="Arial"/>
                <a:ea typeface="+mn-ea"/>
                <a:cs typeface="Arial"/>
              </a:defRPr>
            </a:lvl3pPr>
            <a:lvl4pPr marL="1371600" indent="0" algn="l" defTabSz="457200" rtl="0" eaLnBrk="1" latinLnBrk="0" hangingPunct="1">
              <a:lnSpc>
                <a:spcPts val="2520"/>
              </a:lnSpc>
              <a:spcBef>
                <a:spcPct val="20000"/>
              </a:spcBef>
              <a:buFont typeface="Arial"/>
              <a:buNone/>
              <a:defRPr sz="2100" kern="1200">
                <a:solidFill>
                  <a:schemeClr val="tx1"/>
                </a:solidFill>
                <a:latin typeface="Arial"/>
                <a:ea typeface="+mn-ea"/>
                <a:cs typeface="Arial"/>
              </a:defRPr>
            </a:lvl4pPr>
            <a:lvl5pPr marL="2057400" indent="-228600" algn="l" defTabSz="457200" rtl="0" eaLnBrk="1" latinLnBrk="0" hangingPunct="1">
              <a:lnSpc>
                <a:spcPts val="2520"/>
              </a:lnSpc>
              <a:spcBef>
                <a:spcPct val="20000"/>
              </a:spcBef>
              <a:buFont typeface="Arial"/>
              <a:buChar char="»"/>
              <a:defRPr sz="21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endParaRPr lang="en-GB" dirty="0"/>
          </a:p>
          <a:p>
            <a:endParaRPr lang="en-GB" dirty="0"/>
          </a:p>
          <a:p>
            <a:endParaRPr lang="en-GB" dirty="0"/>
          </a:p>
          <a:p>
            <a:endParaRPr lang="en-GB" dirty="0"/>
          </a:p>
          <a:p>
            <a:endParaRPr lang="en-GB" dirty="0"/>
          </a:p>
          <a:p>
            <a:endParaRPr lang="en-GB" dirty="0"/>
          </a:p>
        </p:txBody>
      </p:sp>
      <p:sp>
        <p:nvSpPr>
          <p:cNvPr id="8" name="Content Placeholder 2"/>
          <p:cNvSpPr txBox="1">
            <a:spLocks/>
          </p:cNvSpPr>
          <p:nvPr/>
        </p:nvSpPr>
        <p:spPr>
          <a:xfrm>
            <a:off x="548400" y="1995288"/>
            <a:ext cx="7289070" cy="3951288"/>
          </a:xfrm>
          <a:prstGeom prst="rect">
            <a:avLst/>
          </a:prstGeom>
        </p:spPr>
        <p:txBody>
          <a:bodyPr lIns="0" tIns="0" rIns="0" bIns="0"/>
          <a:lstStyle>
            <a:lvl1pPr marL="342900" indent="-342900" algn="l" defTabSz="457200" rtl="0" eaLnBrk="1" latinLnBrk="0" hangingPunct="1">
              <a:lnSpc>
                <a:spcPts val="2520"/>
              </a:lnSpc>
              <a:spcBef>
                <a:spcPts val="500"/>
              </a:spcBef>
              <a:spcAft>
                <a:spcPts val="0"/>
              </a:spcAft>
              <a:buClr>
                <a:schemeClr val="tx2"/>
              </a:buClr>
              <a:buFont typeface="Lucida Grande"/>
              <a:buChar char="•"/>
              <a:defRPr sz="2100" kern="1200" baseline="0">
                <a:solidFill>
                  <a:schemeClr val="tx1"/>
                </a:solidFill>
                <a:latin typeface="Arial"/>
                <a:ea typeface="+mn-ea"/>
                <a:cs typeface="Arial"/>
              </a:defRPr>
            </a:lvl1pPr>
            <a:lvl2pPr marL="576000" indent="-216000" algn="l" defTabSz="457200" rtl="0" eaLnBrk="1" latinLnBrk="0" hangingPunct="1">
              <a:lnSpc>
                <a:spcPts val="2520"/>
              </a:lnSpc>
              <a:spcBef>
                <a:spcPct val="20000"/>
              </a:spcBef>
              <a:buClr>
                <a:schemeClr val="tx2"/>
              </a:buClr>
              <a:buFont typeface="Lucida Grande"/>
              <a:buChar char="–"/>
              <a:defRPr sz="2100" kern="1200">
                <a:solidFill>
                  <a:schemeClr val="tx1"/>
                </a:solidFill>
                <a:latin typeface="Arial"/>
                <a:ea typeface="+mn-ea"/>
                <a:cs typeface="Arial"/>
              </a:defRPr>
            </a:lvl2pPr>
            <a:lvl3pPr marL="864000" indent="-216000" algn="l" defTabSz="457200" rtl="0" eaLnBrk="1" latinLnBrk="0" hangingPunct="1">
              <a:lnSpc>
                <a:spcPts val="2520"/>
              </a:lnSpc>
              <a:spcBef>
                <a:spcPct val="20000"/>
              </a:spcBef>
              <a:buClrTx/>
              <a:buFont typeface="Lucida Grande"/>
              <a:buChar char="–"/>
              <a:defRPr sz="2100" kern="1200">
                <a:solidFill>
                  <a:schemeClr val="tx1"/>
                </a:solidFill>
                <a:latin typeface="Arial"/>
                <a:ea typeface="+mn-ea"/>
                <a:cs typeface="Arial"/>
              </a:defRPr>
            </a:lvl3pPr>
            <a:lvl4pPr marL="1371600" indent="0" algn="l" defTabSz="457200" rtl="0" eaLnBrk="1" latinLnBrk="0" hangingPunct="1">
              <a:lnSpc>
                <a:spcPts val="2520"/>
              </a:lnSpc>
              <a:spcBef>
                <a:spcPct val="20000"/>
              </a:spcBef>
              <a:buFont typeface="Arial"/>
              <a:buNone/>
              <a:defRPr sz="2100" kern="1200">
                <a:solidFill>
                  <a:schemeClr val="tx1"/>
                </a:solidFill>
                <a:latin typeface="Arial"/>
                <a:ea typeface="+mn-ea"/>
                <a:cs typeface="Arial"/>
              </a:defRPr>
            </a:lvl4pPr>
            <a:lvl5pPr marL="2057400" indent="-228600" algn="l" defTabSz="457200" rtl="0" eaLnBrk="1" latinLnBrk="0" hangingPunct="1">
              <a:lnSpc>
                <a:spcPts val="2520"/>
              </a:lnSpc>
              <a:spcBef>
                <a:spcPct val="20000"/>
              </a:spcBef>
              <a:buFont typeface="Arial"/>
              <a:buChar char="»"/>
              <a:defRPr sz="21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GB" dirty="0"/>
              <a:t>CS1: Cyber security: </a:t>
            </a:r>
          </a:p>
          <a:p>
            <a:pPr lvl="1"/>
            <a:r>
              <a:rPr lang="en-GB" dirty="0"/>
              <a:t>Effective mitigations, continual improvements and assurance from recent audit </a:t>
            </a:r>
          </a:p>
          <a:p>
            <a:pPr lvl="1"/>
            <a:r>
              <a:rPr lang="en-GB" dirty="0"/>
              <a:t>Residual risk score 9</a:t>
            </a:r>
          </a:p>
          <a:p>
            <a:endParaRPr lang="en-GB" dirty="0"/>
          </a:p>
          <a:p>
            <a:endParaRPr lang="en-GB" dirty="0"/>
          </a:p>
          <a:p>
            <a:endParaRPr lang="en-GB" dirty="0"/>
          </a:p>
        </p:txBody>
      </p:sp>
    </p:spTree>
    <p:extLst>
      <p:ext uri="{BB962C8B-B14F-4D97-AF65-F5344CB8AC3E}">
        <p14:creationId xmlns:p14="http://schemas.microsoft.com/office/powerpoint/2010/main" val="3704417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Operational risks </a:t>
            </a:r>
          </a:p>
        </p:txBody>
      </p:sp>
      <p:sp>
        <p:nvSpPr>
          <p:cNvPr id="3" name="Content Placeholder 2"/>
          <p:cNvSpPr>
            <a:spLocks noGrp="1"/>
          </p:cNvSpPr>
          <p:nvPr>
            <p:ph sz="half" idx="2"/>
          </p:nvPr>
        </p:nvSpPr>
        <p:spPr>
          <a:xfrm>
            <a:off x="474354" y="1739056"/>
            <a:ext cx="8192830" cy="3951288"/>
          </a:xfrm>
        </p:spPr>
        <p:txBody>
          <a:bodyPr/>
          <a:lstStyle/>
          <a:p>
            <a:r>
              <a:rPr lang="en-GB" dirty="0"/>
              <a:t>Wider staffing changes e.g. Information Governance Manager, Development team</a:t>
            </a:r>
          </a:p>
          <a:p>
            <a:r>
              <a:rPr lang="en-GB" dirty="0"/>
              <a:t>Key system availability (Epicentre, TRIM) </a:t>
            </a:r>
          </a:p>
          <a:p>
            <a:r>
              <a:rPr lang="en-GB" dirty="0"/>
              <a:t>Impact of PRISM / DM on business as usual</a:t>
            </a:r>
          </a:p>
          <a:p>
            <a:r>
              <a:rPr lang="en-GB" dirty="0"/>
              <a:t>IT support – downtime affects productivity</a:t>
            </a:r>
          </a:p>
          <a:p>
            <a:r>
              <a:rPr lang="en-GB" dirty="0"/>
              <a:t>DCR service deteriorates ahead of new </a:t>
            </a:r>
          </a:p>
          <a:p>
            <a:r>
              <a:rPr lang="en-GB" dirty="0"/>
              <a:t>Pace and breadth of work</a:t>
            </a:r>
          </a:p>
          <a:p>
            <a:endParaRPr lang="en-GB" dirty="0"/>
          </a:p>
          <a:p>
            <a:endParaRPr lang="en-GB" dirty="0"/>
          </a:p>
        </p:txBody>
      </p:sp>
    </p:spTree>
    <p:extLst>
      <p:ext uri="{BB962C8B-B14F-4D97-AF65-F5344CB8AC3E}">
        <p14:creationId xmlns:p14="http://schemas.microsoft.com/office/powerpoint/2010/main" val="2626350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Opportunities</a:t>
            </a:r>
          </a:p>
        </p:txBody>
      </p:sp>
      <p:sp>
        <p:nvSpPr>
          <p:cNvPr id="3" name="Content Placeholder 2"/>
          <p:cNvSpPr>
            <a:spLocks noGrp="1"/>
          </p:cNvSpPr>
          <p:nvPr>
            <p:ph sz="half" idx="2"/>
          </p:nvPr>
        </p:nvSpPr>
        <p:spPr>
          <a:xfrm>
            <a:off x="355181" y="1453356"/>
            <a:ext cx="8349539" cy="3951288"/>
          </a:xfrm>
        </p:spPr>
        <p:txBody>
          <a:bodyPr/>
          <a:lstStyle/>
          <a:p>
            <a:r>
              <a:rPr lang="en-GB" dirty="0"/>
              <a:t>Refresh of Choose a Fertility </a:t>
            </a:r>
            <a:r>
              <a:rPr lang="en-GB"/>
              <a:t>Clinic data</a:t>
            </a:r>
            <a:endParaRPr lang="en-GB" dirty="0"/>
          </a:p>
          <a:p>
            <a:r>
              <a:rPr lang="en-GB" dirty="0"/>
              <a:t>Launch and embedding PRISM and new register </a:t>
            </a:r>
          </a:p>
          <a:p>
            <a:pPr lvl="1"/>
            <a:r>
              <a:rPr lang="en-GB" dirty="0"/>
              <a:t>better quality data, easier data submission, intelligence benefits</a:t>
            </a:r>
          </a:p>
          <a:p>
            <a:r>
              <a:rPr lang="en-GB" dirty="0"/>
              <a:t>Award DCR contract</a:t>
            </a:r>
          </a:p>
          <a:p>
            <a:r>
              <a:rPr lang="en-GB" dirty="0"/>
              <a:t>Award IT infrastructure support contract</a:t>
            </a:r>
          </a:p>
          <a:p>
            <a:r>
              <a:rPr lang="en-GB" dirty="0"/>
              <a:t>Complete recruitment to key roles</a:t>
            </a:r>
          </a:p>
          <a:p>
            <a:r>
              <a:rPr lang="en-GB" dirty="0"/>
              <a:t>New Electronic Document Management system / Licensing system review</a:t>
            </a:r>
          </a:p>
          <a:p>
            <a:r>
              <a:rPr lang="en-GB" dirty="0"/>
              <a:t>Donors - New digital DCR service and planning for impact from 2005 donor anonymity changes ahead of 2021</a:t>
            </a:r>
          </a:p>
          <a:p>
            <a:endParaRPr lang="en-GB" dirty="0"/>
          </a:p>
        </p:txBody>
      </p:sp>
    </p:spTree>
    <p:extLst>
      <p:ext uri="{BB962C8B-B14F-4D97-AF65-F5344CB8AC3E}">
        <p14:creationId xmlns:p14="http://schemas.microsoft.com/office/powerpoint/2010/main" val="3100517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Achievements – Compliance (1)</a:t>
            </a:r>
          </a:p>
        </p:txBody>
      </p:sp>
      <p:sp>
        <p:nvSpPr>
          <p:cNvPr id="3" name="Content Placeholder 2"/>
          <p:cNvSpPr>
            <a:spLocks noGrp="1"/>
          </p:cNvSpPr>
          <p:nvPr>
            <p:ph sz="half" idx="2"/>
          </p:nvPr>
        </p:nvSpPr>
        <p:spPr>
          <a:xfrm>
            <a:off x="395999" y="1051560"/>
            <a:ext cx="7782229" cy="4892040"/>
          </a:xfrm>
        </p:spPr>
        <p:txBody>
          <a:bodyPr/>
          <a:lstStyle/>
          <a:p>
            <a:r>
              <a:rPr lang="en-GB" dirty="0"/>
              <a:t>State of the sector report 2017-18: Good data in one place</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0" indent="0">
              <a:buNone/>
            </a:pPr>
            <a:r>
              <a:rPr lang="en-GB" dirty="0"/>
              <a:t>2018-19 not completed, so accurate data not yet complied but:</a:t>
            </a:r>
          </a:p>
          <a:p>
            <a:r>
              <a:rPr lang="en-GB" dirty="0"/>
              <a:t>The number of licensed centre has increased to 137</a:t>
            </a:r>
          </a:p>
          <a:p>
            <a:r>
              <a:rPr lang="en-GB" dirty="0"/>
              <a:t>Non compliance rates seem to have declined.</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0" indent="0">
              <a:buNone/>
            </a:pPr>
            <a:endParaRPr lang="en-GB" dirty="0"/>
          </a:p>
          <a:p>
            <a:endParaRPr lang="en-GB" dirty="0"/>
          </a:p>
          <a:p>
            <a:endParaRPr lang="en-GB" dirty="0"/>
          </a:p>
          <a:p>
            <a:endParaRPr lang="en-GB" dirty="0"/>
          </a:p>
          <a:p>
            <a:endParaRPr lang="en-GB" dirty="0"/>
          </a:p>
        </p:txBody>
      </p:sp>
      <p:graphicFrame>
        <p:nvGraphicFramePr>
          <p:cNvPr id="4" name="Table 3">
            <a:extLst>
              <a:ext uri="{FF2B5EF4-FFF2-40B4-BE49-F238E27FC236}">
                <a16:creationId xmlns:a16="http://schemas.microsoft.com/office/drawing/2014/main" id="{1106E36B-C88A-447C-8834-E3F6BD912D25}"/>
              </a:ext>
            </a:extLst>
          </p:cNvPr>
          <p:cNvGraphicFramePr>
            <a:graphicFrameLocks noGrp="1"/>
          </p:cNvGraphicFramePr>
          <p:nvPr>
            <p:extLst/>
          </p:nvPr>
        </p:nvGraphicFramePr>
        <p:xfrm>
          <a:off x="542264" y="1604276"/>
          <a:ext cx="7878416" cy="2472425"/>
        </p:xfrm>
        <a:graphic>
          <a:graphicData uri="http://schemas.openxmlformats.org/drawingml/2006/table">
            <a:tbl>
              <a:tblPr firstRow="1" bandRow="1">
                <a:tableStyleId>{69CF1AB2-1976-4502-BF36-3FF5EA218861}</a:tableStyleId>
              </a:tblPr>
              <a:tblGrid>
                <a:gridCol w="1969604">
                  <a:extLst>
                    <a:ext uri="{9D8B030D-6E8A-4147-A177-3AD203B41FA5}">
                      <a16:colId xmlns:a16="http://schemas.microsoft.com/office/drawing/2014/main" val="1812868096"/>
                    </a:ext>
                  </a:extLst>
                </a:gridCol>
                <a:gridCol w="1969604">
                  <a:extLst>
                    <a:ext uri="{9D8B030D-6E8A-4147-A177-3AD203B41FA5}">
                      <a16:colId xmlns:a16="http://schemas.microsoft.com/office/drawing/2014/main" val="1966444719"/>
                    </a:ext>
                  </a:extLst>
                </a:gridCol>
                <a:gridCol w="1969604">
                  <a:extLst>
                    <a:ext uri="{9D8B030D-6E8A-4147-A177-3AD203B41FA5}">
                      <a16:colId xmlns:a16="http://schemas.microsoft.com/office/drawing/2014/main" val="253237378"/>
                    </a:ext>
                  </a:extLst>
                </a:gridCol>
                <a:gridCol w="1969604">
                  <a:extLst>
                    <a:ext uri="{9D8B030D-6E8A-4147-A177-3AD203B41FA5}">
                      <a16:colId xmlns:a16="http://schemas.microsoft.com/office/drawing/2014/main" val="3165720783"/>
                    </a:ext>
                  </a:extLst>
                </a:gridCol>
              </a:tblGrid>
              <a:tr h="523151">
                <a:tc>
                  <a:txBody>
                    <a:bodyPr/>
                    <a:lstStyle/>
                    <a:p>
                      <a:r>
                        <a:rPr lang="en-GB" b="0" dirty="0"/>
                        <a:t>133 licences</a:t>
                      </a:r>
                    </a:p>
                  </a:txBody>
                  <a:tcPr/>
                </a:tc>
                <a:tc>
                  <a:txBody>
                    <a:bodyPr/>
                    <a:lstStyle/>
                    <a:p>
                      <a:r>
                        <a:rPr lang="en-GB" b="0" dirty="0"/>
                        <a:t>97 IVF clinics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0" dirty="0"/>
                        <a:t>48% private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0" dirty="0"/>
                        <a:t>84k treatments</a:t>
                      </a:r>
                    </a:p>
                  </a:txBody>
                  <a:tcPr/>
                </a:tc>
                <a:extLst>
                  <a:ext uri="{0D108BD9-81ED-4DB2-BD59-A6C34878D82A}">
                    <a16:rowId xmlns:a16="http://schemas.microsoft.com/office/drawing/2014/main" val="1314870578"/>
                  </a:ext>
                </a:extLst>
              </a:tr>
              <a:tr h="5231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0" dirty="0"/>
                        <a:t>83% Px </a:t>
                      </a:r>
                      <a:r>
                        <a:rPr lang="en-GB" b="0" dirty="0" err="1"/>
                        <a:t>satis</a:t>
                      </a:r>
                      <a:r>
                        <a:rPr lang="en-GB" b="0" dirty="0"/>
                        <a:t> </a:t>
                      </a:r>
                      <a:r>
                        <a:rPr lang="en-GB" b="0" dirty="0">
                          <a:sym typeface="Wingdings" panose="05000000000000000000" pitchFamily="2" charset="2"/>
                        </a:rPr>
                        <a:t></a:t>
                      </a:r>
                      <a:endParaRPr lang="en-GB" b="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0" dirty="0"/>
                        <a:t>11% MBR</a:t>
                      </a:r>
                    </a:p>
                  </a:txBody>
                  <a:tcPr>
                    <a:solidFill>
                      <a:srgbClr val="FBDE0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0" dirty="0"/>
                        <a:t>102 inspections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0" dirty="0"/>
                        <a:t>82% clinics 5*</a:t>
                      </a:r>
                    </a:p>
                  </a:txBody>
                  <a:tcPr>
                    <a:solidFill>
                      <a:srgbClr val="F2F5D4"/>
                    </a:solidFill>
                  </a:tcPr>
                </a:tc>
                <a:extLst>
                  <a:ext uri="{0D108BD9-81ED-4DB2-BD59-A6C34878D82A}">
                    <a16:rowId xmlns:a16="http://schemas.microsoft.com/office/drawing/2014/main" val="3583591350"/>
                  </a:ext>
                </a:extLst>
              </a:tr>
              <a:tr h="9029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0" dirty="0"/>
                        <a:t>380 non-comp</a:t>
                      </a:r>
                    </a:p>
                  </a:txBody>
                  <a:tcPr/>
                </a:tc>
                <a:tc>
                  <a:txBody>
                    <a:bodyPr/>
                    <a:lstStyle/>
                    <a:p>
                      <a:r>
                        <a:rPr lang="en-GB" b="0" dirty="0"/>
                        <a:t>23 Critical</a:t>
                      </a:r>
                    </a:p>
                  </a:txBody>
                  <a:tcPr/>
                </a:tc>
                <a:tc>
                  <a:txBody>
                    <a:bodyPr/>
                    <a:lstStyle/>
                    <a:p>
                      <a:r>
                        <a:rPr lang="en-GB" b="0" dirty="0"/>
                        <a:t>191 Major</a:t>
                      </a:r>
                    </a:p>
                  </a:txBody>
                  <a:tcPr/>
                </a:tc>
                <a:tc>
                  <a:txBody>
                    <a:bodyPr/>
                    <a:lstStyle/>
                    <a:p>
                      <a:r>
                        <a:rPr lang="en-GB" b="0" dirty="0"/>
                        <a:t>All non-comps addressed</a:t>
                      </a:r>
                    </a:p>
                  </a:txBody>
                  <a:tcPr>
                    <a:solidFill>
                      <a:srgbClr val="FBDE05"/>
                    </a:solidFill>
                  </a:tcPr>
                </a:tc>
                <a:extLst>
                  <a:ext uri="{0D108BD9-81ED-4DB2-BD59-A6C34878D82A}">
                    <a16:rowId xmlns:a16="http://schemas.microsoft.com/office/drawing/2014/main" val="3018065413"/>
                  </a:ext>
                </a:extLst>
              </a:tr>
              <a:tr h="523151">
                <a:tc>
                  <a:txBody>
                    <a:bodyPr/>
                    <a:lstStyle/>
                    <a:p>
                      <a:r>
                        <a:rPr lang="en-GB" b="0" dirty="0"/>
                        <a:t>570 incidents</a:t>
                      </a:r>
                    </a:p>
                  </a:txBody>
                  <a:tcPr/>
                </a:tc>
                <a:tc>
                  <a:txBody>
                    <a:bodyPr/>
                    <a:lstStyle/>
                    <a:p>
                      <a:r>
                        <a:rPr lang="en-GB" b="0" dirty="0"/>
                        <a:t>No grade A</a:t>
                      </a:r>
                    </a:p>
                  </a:txBody>
                  <a:tcPr/>
                </a:tc>
                <a:tc>
                  <a:txBody>
                    <a:bodyPr/>
                    <a:lstStyle/>
                    <a:p>
                      <a:r>
                        <a:rPr lang="en-GB" b="0" dirty="0"/>
                        <a:t>41% Grade B</a:t>
                      </a:r>
                    </a:p>
                  </a:txBody>
                  <a:tcPr/>
                </a:tc>
                <a:tc>
                  <a:txBody>
                    <a:bodyPr/>
                    <a:lstStyle/>
                    <a:p>
                      <a:endParaRPr lang="en-GB" b="0" dirty="0"/>
                    </a:p>
                  </a:txBody>
                  <a:tcPr/>
                </a:tc>
                <a:extLst>
                  <a:ext uri="{0D108BD9-81ED-4DB2-BD59-A6C34878D82A}">
                    <a16:rowId xmlns:a16="http://schemas.microsoft.com/office/drawing/2014/main" val="2575074790"/>
                  </a:ext>
                </a:extLst>
              </a:tr>
            </a:tbl>
          </a:graphicData>
        </a:graphic>
      </p:graphicFrame>
    </p:spTree>
    <p:extLst>
      <p:ext uri="{BB962C8B-B14F-4D97-AF65-F5344CB8AC3E}">
        <p14:creationId xmlns:p14="http://schemas.microsoft.com/office/powerpoint/2010/main" val="200678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96000" y="327420"/>
            <a:ext cx="8349538" cy="437299"/>
          </a:xfrm>
        </p:spPr>
        <p:txBody>
          <a:bodyPr/>
          <a:lstStyle/>
          <a:p>
            <a:r>
              <a:rPr lang="en-GB" dirty="0"/>
              <a:t>Achievements - Compliance (2)</a:t>
            </a:r>
          </a:p>
        </p:txBody>
      </p:sp>
      <p:sp>
        <p:nvSpPr>
          <p:cNvPr id="3" name="Content Placeholder 2"/>
          <p:cNvSpPr>
            <a:spLocks noGrp="1"/>
          </p:cNvSpPr>
          <p:nvPr>
            <p:ph sz="half" idx="2"/>
          </p:nvPr>
        </p:nvSpPr>
        <p:spPr>
          <a:xfrm>
            <a:off x="395999" y="975360"/>
            <a:ext cx="8153641" cy="5120640"/>
          </a:xfrm>
        </p:spPr>
        <p:txBody>
          <a:bodyPr/>
          <a:lstStyle/>
          <a:p>
            <a:r>
              <a:rPr lang="en-GB" dirty="0"/>
              <a:t>Delivered a full inspection programme in 2018/19</a:t>
            </a:r>
          </a:p>
          <a:p>
            <a:endParaRPr lang="en-GB" dirty="0"/>
          </a:p>
          <a:p>
            <a:endParaRPr lang="en-GB" dirty="0"/>
          </a:p>
          <a:p>
            <a:endParaRPr lang="en-GB" dirty="0"/>
          </a:p>
          <a:p>
            <a:endParaRPr lang="en-GB" dirty="0"/>
          </a:p>
          <a:p>
            <a:endParaRPr lang="en-GB" dirty="0"/>
          </a:p>
          <a:p>
            <a:endParaRPr lang="en-GB" dirty="0"/>
          </a:p>
          <a:p>
            <a:endParaRPr lang="en-GB" dirty="0"/>
          </a:p>
          <a:p>
            <a:r>
              <a:rPr lang="en-GB" dirty="0"/>
              <a:t>Seven difficult cases which led to additional inspections and, for some centres, licensing implications including one revocation.</a:t>
            </a:r>
          </a:p>
          <a:p>
            <a:r>
              <a:rPr lang="en-GB" dirty="0"/>
              <a:t>2019/20: Similar inspection numbers though additional/initial inspections for compliance concerns and licensing applications are an unknown (?)</a:t>
            </a:r>
          </a:p>
          <a:p>
            <a:endParaRPr lang="en-GB" dirty="0"/>
          </a:p>
          <a:p>
            <a:pPr marL="0" indent="0">
              <a:buNone/>
            </a:pPr>
            <a:endParaRPr lang="en-GB" dirty="0"/>
          </a:p>
          <a:p>
            <a:endParaRPr lang="en-GB" dirty="0"/>
          </a:p>
          <a:p>
            <a:endParaRPr lang="en-GB" dirty="0"/>
          </a:p>
          <a:p>
            <a:endParaRPr lang="en-GB" dirty="0"/>
          </a:p>
        </p:txBody>
      </p:sp>
      <p:graphicFrame>
        <p:nvGraphicFramePr>
          <p:cNvPr id="7" name="Table 6">
            <a:extLst>
              <a:ext uri="{FF2B5EF4-FFF2-40B4-BE49-F238E27FC236}">
                <a16:creationId xmlns:a16="http://schemas.microsoft.com/office/drawing/2014/main" id="{1A17C7ED-0672-4932-8B20-E225C6812388}"/>
              </a:ext>
            </a:extLst>
          </p:cNvPr>
          <p:cNvGraphicFramePr>
            <a:graphicFrameLocks noGrp="1"/>
          </p:cNvGraphicFramePr>
          <p:nvPr>
            <p:extLst/>
          </p:nvPr>
        </p:nvGraphicFramePr>
        <p:xfrm>
          <a:off x="1820561" y="1469013"/>
          <a:ext cx="5321644" cy="2413688"/>
        </p:xfrm>
        <a:graphic>
          <a:graphicData uri="http://schemas.openxmlformats.org/drawingml/2006/table">
            <a:tbl>
              <a:tblPr>
                <a:tableStyleId>{5C22544A-7EE6-4342-B048-85BDC9FD1C3A}</a:tableStyleId>
              </a:tblPr>
              <a:tblGrid>
                <a:gridCol w="1330411">
                  <a:extLst>
                    <a:ext uri="{9D8B030D-6E8A-4147-A177-3AD203B41FA5}">
                      <a16:colId xmlns:a16="http://schemas.microsoft.com/office/drawing/2014/main" val="3542963669"/>
                    </a:ext>
                  </a:extLst>
                </a:gridCol>
                <a:gridCol w="1330411">
                  <a:extLst>
                    <a:ext uri="{9D8B030D-6E8A-4147-A177-3AD203B41FA5}">
                      <a16:colId xmlns:a16="http://schemas.microsoft.com/office/drawing/2014/main" val="943086226"/>
                    </a:ext>
                  </a:extLst>
                </a:gridCol>
                <a:gridCol w="1330411">
                  <a:extLst>
                    <a:ext uri="{9D8B030D-6E8A-4147-A177-3AD203B41FA5}">
                      <a16:colId xmlns:a16="http://schemas.microsoft.com/office/drawing/2014/main" val="3657105682"/>
                    </a:ext>
                  </a:extLst>
                </a:gridCol>
                <a:gridCol w="1330411">
                  <a:extLst>
                    <a:ext uri="{9D8B030D-6E8A-4147-A177-3AD203B41FA5}">
                      <a16:colId xmlns:a16="http://schemas.microsoft.com/office/drawing/2014/main" val="1184532177"/>
                    </a:ext>
                  </a:extLst>
                </a:gridCol>
              </a:tblGrid>
              <a:tr h="301711">
                <a:tc>
                  <a:txBody>
                    <a:bodyPr/>
                    <a:lstStyle/>
                    <a:p>
                      <a:pPr algn="l" fontAlgn="t"/>
                      <a:r>
                        <a:rPr lang="en-GB" sz="1800" u="none" strike="noStrike" dirty="0">
                          <a:effectLst/>
                          <a:latin typeface="+mn-lt"/>
                        </a:rPr>
                        <a:t> </a:t>
                      </a:r>
                      <a:endParaRPr lang="en-GB" sz="1800" b="0" i="0" u="none" strike="noStrike" dirty="0">
                        <a:effectLst/>
                        <a:latin typeface="+mn-lt"/>
                      </a:endParaRPr>
                    </a:p>
                  </a:txBody>
                  <a:tcPr marL="0" marR="0" marT="0" marB="0"/>
                </a:tc>
                <a:tc>
                  <a:txBody>
                    <a:bodyPr/>
                    <a:lstStyle/>
                    <a:p>
                      <a:pPr algn="ctr" fontAlgn="t"/>
                      <a:r>
                        <a:rPr lang="en-GB" sz="1800" u="none" strike="noStrike" dirty="0">
                          <a:effectLst/>
                          <a:latin typeface="+mn-lt"/>
                        </a:rPr>
                        <a:t>2017/18</a:t>
                      </a:r>
                      <a:endParaRPr lang="en-GB" sz="1800" b="0" i="0" u="none" strike="noStrike" dirty="0">
                        <a:effectLst/>
                        <a:latin typeface="+mn-lt"/>
                      </a:endParaRPr>
                    </a:p>
                  </a:txBody>
                  <a:tcPr marL="0" marR="0" marT="0" marB="0"/>
                </a:tc>
                <a:tc>
                  <a:txBody>
                    <a:bodyPr/>
                    <a:lstStyle/>
                    <a:p>
                      <a:pPr algn="ctr" fontAlgn="t"/>
                      <a:r>
                        <a:rPr lang="en-GB" sz="1800" u="none" strike="noStrike" dirty="0">
                          <a:effectLst/>
                          <a:latin typeface="+mn-lt"/>
                        </a:rPr>
                        <a:t>2018/19</a:t>
                      </a:r>
                      <a:endParaRPr lang="en-GB" sz="1800" b="0" i="0" u="none" strike="noStrike" dirty="0">
                        <a:effectLst/>
                        <a:latin typeface="+mn-lt"/>
                      </a:endParaRPr>
                    </a:p>
                  </a:txBody>
                  <a:tcPr marL="0" marR="0" marT="0" marB="0">
                    <a:solidFill>
                      <a:srgbClr val="80C242"/>
                    </a:solidFill>
                  </a:tcPr>
                </a:tc>
                <a:tc>
                  <a:txBody>
                    <a:bodyPr/>
                    <a:lstStyle/>
                    <a:p>
                      <a:pPr algn="ctr" fontAlgn="t"/>
                      <a:r>
                        <a:rPr lang="en-GB" sz="1800" u="none" strike="noStrike" dirty="0">
                          <a:effectLst/>
                          <a:latin typeface="+mn-lt"/>
                        </a:rPr>
                        <a:t>2019/20</a:t>
                      </a:r>
                      <a:endParaRPr lang="en-GB" sz="1800" b="0" i="0" u="none" strike="noStrike" dirty="0">
                        <a:effectLst/>
                        <a:latin typeface="+mn-lt"/>
                      </a:endParaRPr>
                    </a:p>
                  </a:txBody>
                  <a:tcPr marL="0" marR="0" marT="0" marB="0"/>
                </a:tc>
                <a:extLst>
                  <a:ext uri="{0D108BD9-81ED-4DB2-BD59-A6C34878D82A}">
                    <a16:rowId xmlns:a16="http://schemas.microsoft.com/office/drawing/2014/main" val="1617639109"/>
                  </a:ext>
                </a:extLst>
              </a:tr>
              <a:tr h="301711">
                <a:tc>
                  <a:txBody>
                    <a:bodyPr/>
                    <a:lstStyle/>
                    <a:p>
                      <a:pPr algn="l" fontAlgn="t"/>
                      <a:r>
                        <a:rPr lang="en-GB" sz="1800" u="none" strike="noStrike">
                          <a:effectLst/>
                          <a:latin typeface="+mn-lt"/>
                        </a:rPr>
                        <a:t>Renewal</a:t>
                      </a:r>
                      <a:endParaRPr lang="en-GB" sz="1800" b="0" i="0" u="none" strike="noStrike">
                        <a:effectLst/>
                        <a:latin typeface="+mn-lt"/>
                      </a:endParaRPr>
                    </a:p>
                  </a:txBody>
                  <a:tcPr marL="0" marR="0" marT="0" marB="0"/>
                </a:tc>
                <a:tc>
                  <a:txBody>
                    <a:bodyPr/>
                    <a:lstStyle/>
                    <a:p>
                      <a:pPr algn="ctr" fontAlgn="t"/>
                      <a:r>
                        <a:rPr lang="en-GB" sz="1800" u="none" strike="noStrike">
                          <a:effectLst/>
                          <a:latin typeface="+mn-lt"/>
                        </a:rPr>
                        <a:t>45</a:t>
                      </a:r>
                      <a:endParaRPr lang="en-GB" sz="1800" b="0" i="0" u="none" strike="noStrike">
                        <a:effectLst/>
                        <a:latin typeface="+mn-lt"/>
                      </a:endParaRPr>
                    </a:p>
                  </a:txBody>
                  <a:tcPr marL="0" marR="0" marT="0" marB="0"/>
                </a:tc>
                <a:tc>
                  <a:txBody>
                    <a:bodyPr/>
                    <a:lstStyle/>
                    <a:p>
                      <a:pPr algn="ctr" fontAlgn="t"/>
                      <a:r>
                        <a:rPr lang="en-GB" sz="1800" u="none" strike="noStrike">
                          <a:effectLst/>
                          <a:latin typeface="+mn-lt"/>
                        </a:rPr>
                        <a:t>45</a:t>
                      </a:r>
                      <a:endParaRPr lang="en-GB" sz="1800" b="0" i="0" u="none" strike="noStrike">
                        <a:effectLst/>
                        <a:latin typeface="+mn-lt"/>
                      </a:endParaRPr>
                    </a:p>
                  </a:txBody>
                  <a:tcPr marL="0" marR="0" marT="0" marB="0">
                    <a:solidFill>
                      <a:srgbClr val="80C242"/>
                    </a:solidFill>
                  </a:tcPr>
                </a:tc>
                <a:tc>
                  <a:txBody>
                    <a:bodyPr/>
                    <a:lstStyle/>
                    <a:p>
                      <a:pPr algn="ctr" fontAlgn="t"/>
                      <a:r>
                        <a:rPr lang="en-GB" sz="1800" u="none" strike="noStrike">
                          <a:effectLst/>
                          <a:latin typeface="+mn-lt"/>
                        </a:rPr>
                        <a:t>40</a:t>
                      </a:r>
                      <a:endParaRPr lang="en-GB" sz="1800" b="0" i="0" u="none" strike="noStrike">
                        <a:effectLst/>
                        <a:latin typeface="+mn-lt"/>
                      </a:endParaRPr>
                    </a:p>
                  </a:txBody>
                  <a:tcPr marL="0" marR="0" marT="0" marB="0"/>
                </a:tc>
                <a:extLst>
                  <a:ext uri="{0D108BD9-81ED-4DB2-BD59-A6C34878D82A}">
                    <a16:rowId xmlns:a16="http://schemas.microsoft.com/office/drawing/2014/main" val="922457055"/>
                  </a:ext>
                </a:extLst>
              </a:tr>
              <a:tr h="301711">
                <a:tc>
                  <a:txBody>
                    <a:bodyPr/>
                    <a:lstStyle/>
                    <a:p>
                      <a:pPr algn="l" fontAlgn="t"/>
                      <a:r>
                        <a:rPr lang="en-GB" sz="1800" u="none" strike="noStrike">
                          <a:effectLst/>
                          <a:latin typeface="+mn-lt"/>
                        </a:rPr>
                        <a:t>Interim</a:t>
                      </a:r>
                      <a:endParaRPr lang="en-GB" sz="1800" b="0" i="0" u="none" strike="noStrike">
                        <a:effectLst/>
                        <a:latin typeface="+mn-lt"/>
                      </a:endParaRPr>
                    </a:p>
                  </a:txBody>
                  <a:tcPr marL="0" marR="0" marT="0" marB="0"/>
                </a:tc>
                <a:tc>
                  <a:txBody>
                    <a:bodyPr/>
                    <a:lstStyle/>
                    <a:p>
                      <a:pPr algn="ctr" fontAlgn="t"/>
                      <a:r>
                        <a:rPr lang="en-GB" sz="1800" u="none" strike="noStrike" dirty="0">
                          <a:effectLst/>
                          <a:latin typeface="+mn-lt"/>
                        </a:rPr>
                        <a:t>44</a:t>
                      </a:r>
                      <a:endParaRPr lang="en-GB" sz="1800" b="0" i="0" u="none" strike="noStrike" dirty="0">
                        <a:effectLst/>
                        <a:latin typeface="+mn-lt"/>
                      </a:endParaRPr>
                    </a:p>
                  </a:txBody>
                  <a:tcPr marL="0" marR="0" marT="0" marB="0"/>
                </a:tc>
                <a:tc>
                  <a:txBody>
                    <a:bodyPr/>
                    <a:lstStyle/>
                    <a:p>
                      <a:pPr algn="ctr" fontAlgn="t"/>
                      <a:r>
                        <a:rPr lang="en-GB" sz="1800" u="none" strike="noStrike">
                          <a:effectLst/>
                          <a:latin typeface="+mn-lt"/>
                        </a:rPr>
                        <a:t>35</a:t>
                      </a:r>
                      <a:endParaRPr lang="en-GB" sz="1800" b="0" i="0" u="none" strike="noStrike">
                        <a:effectLst/>
                        <a:latin typeface="+mn-lt"/>
                      </a:endParaRPr>
                    </a:p>
                  </a:txBody>
                  <a:tcPr marL="0" marR="0" marT="0" marB="0">
                    <a:solidFill>
                      <a:srgbClr val="80C242"/>
                    </a:solidFill>
                  </a:tcPr>
                </a:tc>
                <a:tc>
                  <a:txBody>
                    <a:bodyPr/>
                    <a:lstStyle/>
                    <a:p>
                      <a:pPr algn="ctr" fontAlgn="t"/>
                      <a:r>
                        <a:rPr lang="en-GB" sz="1800" u="none" strike="noStrike">
                          <a:effectLst/>
                          <a:latin typeface="+mn-lt"/>
                        </a:rPr>
                        <a:t>47</a:t>
                      </a:r>
                      <a:endParaRPr lang="en-GB" sz="1800" b="0" i="0" u="none" strike="noStrike">
                        <a:effectLst/>
                        <a:latin typeface="+mn-lt"/>
                      </a:endParaRPr>
                    </a:p>
                  </a:txBody>
                  <a:tcPr marL="0" marR="0" marT="0" marB="0"/>
                </a:tc>
                <a:extLst>
                  <a:ext uri="{0D108BD9-81ED-4DB2-BD59-A6C34878D82A}">
                    <a16:rowId xmlns:a16="http://schemas.microsoft.com/office/drawing/2014/main" val="3358335034"/>
                  </a:ext>
                </a:extLst>
              </a:tr>
              <a:tr h="301711">
                <a:tc>
                  <a:txBody>
                    <a:bodyPr/>
                    <a:lstStyle/>
                    <a:p>
                      <a:pPr algn="l" fontAlgn="t"/>
                      <a:r>
                        <a:rPr lang="en-GB" sz="1800" u="none" strike="noStrike">
                          <a:effectLst/>
                          <a:latin typeface="+mn-lt"/>
                        </a:rPr>
                        <a:t>Additional</a:t>
                      </a:r>
                      <a:endParaRPr lang="en-GB" sz="1800" b="0" i="0" u="none" strike="noStrike">
                        <a:effectLst/>
                        <a:latin typeface="+mn-lt"/>
                      </a:endParaRPr>
                    </a:p>
                  </a:txBody>
                  <a:tcPr marL="0" marR="0" marT="0" marB="0"/>
                </a:tc>
                <a:tc>
                  <a:txBody>
                    <a:bodyPr/>
                    <a:lstStyle/>
                    <a:p>
                      <a:pPr algn="ctr" fontAlgn="t"/>
                      <a:r>
                        <a:rPr lang="en-GB" sz="1800" u="none" strike="noStrike">
                          <a:effectLst/>
                          <a:latin typeface="+mn-lt"/>
                        </a:rPr>
                        <a:t>7</a:t>
                      </a:r>
                      <a:endParaRPr lang="en-GB" sz="1800" b="0" i="0" u="none" strike="noStrike">
                        <a:effectLst/>
                        <a:latin typeface="+mn-lt"/>
                      </a:endParaRPr>
                    </a:p>
                  </a:txBody>
                  <a:tcPr marL="0" marR="0" marT="0" marB="0"/>
                </a:tc>
                <a:tc>
                  <a:txBody>
                    <a:bodyPr/>
                    <a:lstStyle/>
                    <a:p>
                      <a:pPr algn="ctr" fontAlgn="t"/>
                      <a:r>
                        <a:rPr lang="en-GB" sz="1800" u="none" strike="noStrike">
                          <a:effectLst/>
                          <a:latin typeface="+mn-lt"/>
                        </a:rPr>
                        <a:t>10</a:t>
                      </a:r>
                      <a:endParaRPr lang="en-GB" sz="1800" b="0" i="0" u="none" strike="noStrike">
                        <a:effectLst/>
                        <a:latin typeface="+mn-lt"/>
                      </a:endParaRPr>
                    </a:p>
                  </a:txBody>
                  <a:tcPr marL="0" marR="0" marT="0" marB="0">
                    <a:solidFill>
                      <a:srgbClr val="80C242"/>
                    </a:solidFill>
                  </a:tcPr>
                </a:tc>
                <a:tc>
                  <a:txBody>
                    <a:bodyPr/>
                    <a:lstStyle/>
                    <a:p>
                      <a:pPr algn="ctr" fontAlgn="t"/>
                      <a:r>
                        <a:rPr lang="en-GB" sz="1800" u="none" strike="noStrike">
                          <a:effectLst/>
                          <a:latin typeface="+mn-lt"/>
                        </a:rPr>
                        <a:t>3?</a:t>
                      </a:r>
                      <a:endParaRPr lang="en-GB" sz="1800" b="0" i="0" u="none" strike="noStrike">
                        <a:effectLst/>
                        <a:latin typeface="+mn-lt"/>
                      </a:endParaRPr>
                    </a:p>
                  </a:txBody>
                  <a:tcPr marL="0" marR="0" marT="0" marB="0"/>
                </a:tc>
                <a:extLst>
                  <a:ext uri="{0D108BD9-81ED-4DB2-BD59-A6C34878D82A}">
                    <a16:rowId xmlns:a16="http://schemas.microsoft.com/office/drawing/2014/main" val="3027303820"/>
                  </a:ext>
                </a:extLst>
              </a:tr>
              <a:tr h="301711">
                <a:tc>
                  <a:txBody>
                    <a:bodyPr/>
                    <a:lstStyle/>
                    <a:p>
                      <a:pPr algn="l" fontAlgn="t"/>
                      <a:r>
                        <a:rPr lang="en-GB" sz="1800" u="none" strike="noStrike">
                          <a:effectLst/>
                          <a:latin typeface="+mn-lt"/>
                        </a:rPr>
                        <a:t>Initial</a:t>
                      </a:r>
                      <a:endParaRPr lang="en-GB" sz="1800" b="0" i="0" u="none" strike="noStrike">
                        <a:effectLst/>
                        <a:latin typeface="+mn-lt"/>
                      </a:endParaRPr>
                    </a:p>
                  </a:txBody>
                  <a:tcPr marL="0" marR="0" marT="0" marB="0"/>
                </a:tc>
                <a:tc>
                  <a:txBody>
                    <a:bodyPr/>
                    <a:lstStyle/>
                    <a:p>
                      <a:pPr algn="ctr" fontAlgn="t"/>
                      <a:r>
                        <a:rPr lang="en-GB" sz="1800" u="none" strike="noStrike">
                          <a:effectLst/>
                          <a:latin typeface="+mn-lt"/>
                        </a:rPr>
                        <a:t>6</a:t>
                      </a:r>
                      <a:endParaRPr lang="en-GB" sz="1800" b="0" i="0" u="none" strike="noStrike">
                        <a:effectLst/>
                        <a:latin typeface="+mn-lt"/>
                      </a:endParaRPr>
                    </a:p>
                  </a:txBody>
                  <a:tcPr marL="0" marR="0" marT="0" marB="0"/>
                </a:tc>
                <a:tc>
                  <a:txBody>
                    <a:bodyPr/>
                    <a:lstStyle/>
                    <a:p>
                      <a:pPr algn="ctr" fontAlgn="t"/>
                      <a:r>
                        <a:rPr lang="en-GB" sz="1800" u="none" strike="noStrike">
                          <a:effectLst/>
                          <a:latin typeface="+mn-lt"/>
                        </a:rPr>
                        <a:t>8</a:t>
                      </a:r>
                      <a:endParaRPr lang="en-GB" sz="1800" b="0" i="0" u="none" strike="noStrike">
                        <a:effectLst/>
                        <a:latin typeface="+mn-lt"/>
                      </a:endParaRPr>
                    </a:p>
                  </a:txBody>
                  <a:tcPr marL="0" marR="0" marT="0" marB="0">
                    <a:solidFill>
                      <a:srgbClr val="80C242"/>
                    </a:solidFill>
                  </a:tcPr>
                </a:tc>
                <a:tc>
                  <a:txBody>
                    <a:bodyPr/>
                    <a:lstStyle/>
                    <a:p>
                      <a:pPr algn="ctr" fontAlgn="t"/>
                      <a:r>
                        <a:rPr lang="en-GB" sz="1800" u="none" strike="noStrike">
                          <a:effectLst/>
                          <a:latin typeface="+mn-lt"/>
                        </a:rPr>
                        <a:t>?</a:t>
                      </a:r>
                      <a:endParaRPr lang="en-GB" sz="1800" b="0" i="0" u="none" strike="noStrike">
                        <a:effectLst/>
                        <a:latin typeface="+mn-lt"/>
                      </a:endParaRPr>
                    </a:p>
                  </a:txBody>
                  <a:tcPr marL="0" marR="0" marT="0" marB="0"/>
                </a:tc>
                <a:extLst>
                  <a:ext uri="{0D108BD9-81ED-4DB2-BD59-A6C34878D82A}">
                    <a16:rowId xmlns:a16="http://schemas.microsoft.com/office/drawing/2014/main" val="4085470660"/>
                  </a:ext>
                </a:extLst>
              </a:tr>
              <a:tr h="301711">
                <a:tc>
                  <a:txBody>
                    <a:bodyPr/>
                    <a:lstStyle/>
                    <a:p>
                      <a:pPr algn="l" fontAlgn="t"/>
                      <a:r>
                        <a:rPr lang="en-GB" sz="1800" u="none" strike="noStrike">
                          <a:effectLst/>
                          <a:latin typeface="+mn-lt"/>
                        </a:rPr>
                        <a:t>Total</a:t>
                      </a:r>
                      <a:endParaRPr lang="en-GB" sz="1800" b="0" i="0" u="none" strike="noStrike">
                        <a:effectLst/>
                        <a:latin typeface="+mn-lt"/>
                      </a:endParaRPr>
                    </a:p>
                  </a:txBody>
                  <a:tcPr marL="0" marR="0" marT="0" marB="0"/>
                </a:tc>
                <a:tc>
                  <a:txBody>
                    <a:bodyPr/>
                    <a:lstStyle/>
                    <a:p>
                      <a:pPr algn="ctr" fontAlgn="t"/>
                      <a:r>
                        <a:rPr lang="en-GB" sz="1800" u="none" strike="noStrike">
                          <a:effectLst/>
                          <a:latin typeface="+mn-lt"/>
                        </a:rPr>
                        <a:t>102</a:t>
                      </a:r>
                      <a:endParaRPr lang="en-GB" sz="1800" b="0" i="0" u="none" strike="noStrike">
                        <a:effectLst/>
                        <a:latin typeface="+mn-lt"/>
                      </a:endParaRPr>
                    </a:p>
                  </a:txBody>
                  <a:tcPr marL="0" marR="0" marT="0" marB="0"/>
                </a:tc>
                <a:tc>
                  <a:txBody>
                    <a:bodyPr/>
                    <a:lstStyle/>
                    <a:p>
                      <a:pPr algn="ctr" fontAlgn="t"/>
                      <a:r>
                        <a:rPr lang="en-GB" sz="1800" u="none" strike="noStrike">
                          <a:effectLst/>
                          <a:latin typeface="+mn-lt"/>
                        </a:rPr>
                        <a:t>98</a:t>
                      </a:r>
                      <a:endParaRPr lang="en-GB" sz="1800" b="0" i="0" u="none" strike="noStrike">
                        <a:effectLst/>
                        <a:latin typeface="+mn-lt"/>
                      </a:endParaRPr>
                    </a:p>
                  </a:txBody>
                  <a:tcPr marL="0" marR="0" marT="0" marB="0">
                    <a:solidFill>
                      <a:srgbClr val="80C242"/>
                    </a:solidFill>
                  </a:tcPr>
                </a:tc>
                <a:tc>
                  <a:txBody>
                    <a:bodyPr/>
                    <a:lstStyle/>
                    <a:p>
                      <a:pPr algn="ctr" fontAlgn="t"/>
                      <a:r>
                        <a:rPr lang="en-GB" sz="1800" u="none" strike="noStrike" dirty="0">
                          <a:effectLst/>
                          <a:latin typeface="+mn-lt"/>
                        </a:rPr>
                        <a:t>90?</a:t>
                      </a:r>
                      <a:endParaRPr lang="en-GB" sz="1800" b="0" i="0" u="none" strike="noStrike" dirty="0">
                        <a:effectLst/>
                        <a:latin typeface="+mn-lt"/>
                      </a:endParaRPr>
                    </a:p>
                  </a:txBody>
                  <a:tcPr marL="0" marR="0" marT="0" marB="0"/>
                </a:tc>
                <a:extLst>
                  <a:ext uri="{0D108BD9-81ED-4DB2-BD59-A6C34878D82A}">
                    <a16:rowId xmlns:a16="http://schemas.microsoft.com/office/drawing/2014/main" val="4090121205"/>
                  </a:ext>
                </a:extLst>
              </a:tr>
              <a:tr h="301711">
                <a:tc>
                  <a:txBody>
                    <a:bodyPr/>
                    <a:lstStyle/>
                    <a:p>
                      <a:pPr algn="l" fontAlgn="b"/>
                      <a:r>
                        <a:rPr lang="en-GB" sz="1800" u="none" strike="noStrike">
                          <a:effectLst/>
                          <a:latin typeface="+mn-lt"/>
                        </a:rPr>
                        <a:t> </a:t>
                      </a:r>
                      <a:endParaRPr lang="en-GB" sz="1800" b="0" i="0" u="none" strike="noStrike">
                        <a:effectLst/>
                        <a:latin typeface="+mn-lt"/>
                      </a:endParaRPr>
                    </a:p>
                  </a:txBody>
                  <a:tcPr marL="0" marR="0" marT="0" marB="0" anchor="b"/>
                </a:tc>
                <a:tc>
                  <a:txBody>
                    <a:bodyPr/>
                    <a:lstStyle/>
                    <a:p>
                      <a:pPr algn="l" fontAlgn="b"/>
                      <a:endParaRPr lang="en-GB" sz="1800" b="0" i="0" u="none" strike="noStrike">
                        <a:effectLst/>
                        <a:latin typeface="+mn-lt"/>
                      </a:endParaRPr>
                    </a:p>
                  </a:txBody>
                  <a:tcPr marL="0" marR="0" marT="0" marB="0" anchor="b"/>
                </a:tc>
                <a:tc>
                  <a:txBody>
                    <a:bodyPr/>
                    <a:lstStyle/>
                    <a:p>
                      <a:pPr algn="l" fontAlgn="b"/>
                      <a:endParaRPr lang="en-GB" sz="1800" b="0" i="0" u="none" strike="noStrike">
                        <a:effectLst/>
                        <a:latin typeface="+mn-lt"/>
                      </a:endParaRPr>
                    </a:p>
                  </a:txBody>
                  <a:tcPr marL="0" marR="0" marT="0" marB="0" anchor="b">
                    <a:solidFill>
                      <a:srgbClr val="80C242"/>
                    </a:solidFill>
                  </a:tcPr>
                </a:tc>
                <a:tc>
                  <a:txBody>
                    <a:bodyPr/>
                    <a:lstStyle/>
                    <a:p>
                      <a:pPr algn="l" fontAlgn="b"/>
                      <a:endParaRPr lang="en-GB" sz="1800" b="0" i="0" u="none" strike="noStrike" dirty="0">
                        <a:effectLst/>
                        <a:latin typeface="+mn-lt"/>
                      </a:endParaRPr>
                    </a:p>
                  </a:txBody>
                  <a:tcPr marL="0" marR="0" marT="0" marB="0" anchor="b"/>
                </a:tc>
                <a:extLst>
                  <a:ext uri="{0D108BD9-81ED-4DB2-BD59-A6C34878D82A}">
                    <a16:rowId xmlns:a16="http://schemas.microsoft.com/office/drawing/2014/main" val="2384647440"/>
                  </a:ext>
                </a:extLst>
              </a:tr>
              <a:tr h="301711">
                <a:tc>
                  <a:txBody>
                    <a:bodyPr/>
                    <a:lstStyle/>
                    <a:p>
                      <a:pPr algn="l" fontAlgn="t"/>
                      <a:r>
                        <a:rPr lang="en-GB" sz="1800" u="none" strike="noStrike" dirty="0">
                          <a:effectLst/>
                          <a:latin typeface="+mn-lt"/>
                        </a:rPr>
                        <a:t> 'Difficult'</a:t>
                      </a:r>
                      <a:endParaRPr lang="en-GB" sz="1800" b="0" i="0" u="none" strike="noStrike" dirty="0">
                        <a:effectLst/>
                        <a:latin typeface="+mn-lt"/>
                      </a:endParaRPr>
                    </a:p>
                  </a:txBody>
                  <a:tcPr marL="0" marR="0" marT="0" marB="0"/>
                </a:tc>
                <a:tc>
                  <a:txBody>
                    <a:bodyPr/>
                    <a:lstStyle/>
                    <a:p>
                      <a:pPr algn="ctr" fontAlgn="t"/>
                      <a:r>
                        <a:rPr lang="en-GB" sz="1800" u="none" strike="noStrike">
                          <a:effectLst/>
                          <a:latin typeface="+mn-lt"/>
                        </a:rPr>
                        <a:t>5</a:t>
                      </a:r>
                      <a:endParaRPr lang="en-GB" sz="1800" b="0" i="0" u="none" strike="noStrike">
                        <a:effectLst/>
                        <a:latin typeface="+mn-lt"/>
                      </a:endParaRPr>
                    </a:p>
                  </a:txBody>
                  <a:tcPr marL="0" marR="0" marT="0" marB="0"/>
                </a:tc>
                <a:tc>
                  <a:txBody>
                    <a:bodyPr/>
                    <a:lstStyle/>
                    <a:p>
                      <a:pPr algn="ctr" fontAlgn="t"/>
                      <a:r>
                        <a:rPr lang="en-GB" sz="1800" b="0" i="0" u="none" strike="noStrike" dirty="0">
                          <a:effectLst/>
                          <a:latin typeface="+mn-lt"/>
                        </a:rPr>
                        <a:t>7</a:t>
                      </a:r>
                    </a:p>
                  </a:txBody>
                  <a:tcPr marL="0" marR="0" marT="0" marB="0">
                    <a:solidFill>
                      <a:srgbClr val="80C242"/>
                    </a:solidFill>
                  </a:tcPr>
                </a:tc>
                <a:tc>
                  <a:txBody>
                    <a:bodyPr/>
                    <a:lstStyle/>
                    <a:p>
                      <a:pPr algn="ctr" fontAlgn="t"/>
                      <a:r>
                        <a:rPr lang="en-GB" sz="1800" u="none" strike="noStrike" dirty="0">
                          <a:effectLst/>
                          <a:latin typeface="+mn-lt"/>
                        </a:rPr>
                        <a:t>?</a:t>
                      </a:r>
                      <a:endParaRPr lang="en-GB" sz="1800" b="0" i="0" u="none" strike="noStrike" dirty="0">
                        <a:effectLst/>
                        <a:latin typeface="+mn-lt"/>
                      </a:endParaRPr>
                    </a:p>
                  </a:txBody>
                  <a:tcPr marL="0" marR="0" marT="0" marB="0"/>
                </a:tc>
                <a:extLst>
                  <a:ext uri="{0D108BD9-81ED-4DB2-BD59-A6C34878D82A}">
                    <a16:rowId xmlns:a16="http://schemas.microsoft.com/office/drawing/2014/main" val="1444741250"/>
                  </a:ext>
                </a:extLst>
              </a:tr>
            </a:tbl>
          </a:graphicData>
        </a:graphic>
      </p:graphicFrame>
      <p:cxnSp>
        <p:nvCxnSpPr>
          <p:cNvPr id="9" name="Straight Connector 8">
            <a:extLst>
              <a:ext uri="{FF2B5EF4-FFF2-40B4-BE49-F238E27FC236}">
                <a16:creationId xmlns:a16="http://schemas.microsoft.com/office/drawing/2014/main" id="{A5093687-8A69-4657-8CD2-9199CE61C589}"/>
              </a:ext>
            </a:extLst>
          </p:cNvPr>
          <p:cNvCxnSpPr/>
          <p:nvPr/>
        </p:nvCxnSpPr>
        <p:spPr>
          <a:xfrm>
            <a:off x="1820561" y="1722120"/>
            <a:ext cx="5321644"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7A607338-E7E4-43F1-8785-946A923CC210}"/>
              </a:ext>
            </a:extLst>
          </p:cNvPr>
          <p:cNvCxnSpPr>
            <a:cxnSpLocks/>
          </p:cNvCxnSpPr>
          <p:nvPr/>
        </p:nvCxnSpPr>
        <p:spPr>
          <a:xfrm>
            <a:off x="3146441" y="1469013"/>
            <a:ext cx="0" cy="24136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8208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Achievements – Compliance (3)</a:t>
            </a:r>
          </a:p>
        </p:txBody>
      </p:sp>
      <p:sp>
        <p:nvSpPr>
          <p:cNvPr id="3" name="Content Placeholder 2"/>
          <p:cNvSpPr>
            <a:spLocks noGrp="1"/>
          </p:cNvSpPr>
          <p:nvPr>
            <p:ph sz="half" idx="2"/>
          </p:nvPr>
        </p:nvSpPr>
        <p:spPr>
          <a:xfrm>
            <a:off x="395999" y="1051560"/>
            <a:ext cx="7782229" cy="4747878"/>
          </a:xfrm>
        </p:spPr>
        <p:txBody>
          <a:bodyPr/>
          <a:lstStyle/>
          <a:p>
            <a:r>
              <a:rPr lang="en-GB" dirty="0"/>
              <a:t>53 PGD applications processed to date in 2018/19 versus 50 applications in 2017/18</a:t>
            </a:r>
          </a:p>
          <a:p>
            <a:endParaRPr lang="en-GB" dirty="0"/>
          </a:p>
          <a:p>
            <a:r>
              <a:rPr lang="en-GB" dirty="0"/>
              <a:t>Developed and implemented of an end to end process to review ITE-TCS import certificate applications, to issue and log certificates and to renew certificates synchronised with licence renewal.</a:t>
            </a:r>
          </a:p>
          <a:p>
            <a:endParaRPr lang="en-GB" dirty="0"/>
          </a:p>
          <a:p>
            <a:r>
              <a:rPr lang="en-GB" dirty="0"/>
              <a:t>140 ITE-TCS import certificate applications processed to date in 2018/19.</a:t>
            </a:r>
          </a:p>
          <a:p>
            <a:endParaRPr lang="en-GB" dirty="0"/>
          </a:p>
          <a:p>
            <a:r>
              <a:rPr lang="en-GB" dirty="0"/>
              <a:t>At least the same numbers of PGD and ITE-TCS import certificate applications are likely in 2019/20 </a:t>
            </a:r>
          </a:p>
          <a:p>
            <a:endParaRPr lang="en-GB"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0" indent="0">
              <a:buNone/>
            </a:pPr>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788724004"/>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8E90"/>
      </a:dk2>
      <a:lt2>
        <a:srgbClr val="E8E3DB"/>
      </a:lt2>
      <a:accent1>
        <a:srgbClr val="C8DA2A"/>
      </a:accent1>
      <a:accent2>
        <a:srgbClr val="80C242"/>
      </a:accent2>
      <a:accent3>
        <a:srgbClr val="007330"/>
      </a:accent3>
      <a:accent4>
        <a:srgbClr val="24A9E0"/>
      </a:accent4>
      <a:accent5>
        <a:srgbClr val="1466BF"/>
      </a:accent5>
      <a:accent6>
        <a:srgbClr val="F5911E"/>
      </a:accent6>
      <a:hlink>
        <a:srgbClr val="26A9E0"/>
      </a:hlink>
      <a:folHlink>
        <a:srgbClr val="1466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34371</TotalTime>
  <Words>1507</Words>
  <Application>Microsoft Office PowerPoint</Application>
  <PresentationFormat>On-screen Show (4:3)</PresentationFormat>
  <Paragraphs>277</Paragraphs>
  <Slides>17</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Futura Std Book</vt:lpstr>
      <vt:lpstr>Lucida Grande</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Red Stone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Davis</dc:creator>
  <cp:lastModifiedBy>Dan Howard</cp:lastModifiedBy>
  <cp:revision>368</cp:revision>
  <cp:lastPrinted>2017-03-08T11:16:30Z</cp:lastPrinted>
  <dcterms:created xsi:type="dcterms:W3CDTF">2015-07-08T10:26:55Z</dcterms:created>
  <dcterms:modified xsi:type="dcterms:W3CDTF">2019-02-28T16:22:55Z</dcterms:modified>
</cp:coreProperties>
</file>