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</p:sldMasterIdLst>
  <p:notesMasterIdLst>
    <p:notesMasterId r:id="rId12"/>
  </p:notesMasterIdLst>
  <p:handoutMasterIdLst>
    <p:handoutMasterId r:id="rId13"/>
  </p:handoutMasterIdLst>
  <p:sldIdLst>
    <p:sldId id="278" r:id="rId3"/>
    <p:sldId id="303" r:id="rId4"/>
    <p:sldId id="310" r:id="rId5"/>
    <p:sldId id="311" r:id="rId6"/>
    <p:sldId id="312" r:id="rId7"/>
    <p:sldId id="305" r:id="rId8"/>
    <p:sldId id="302" r:id="rId9"/>
    <p:sldId id="313" r:id="rId10"/>
    <p:sldId id="271" r:id="rId11"/>
  </p:sldIdLst>
  <p:sldSz cx="9144000" cy="6858000" type="screen4x3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3">
          <p15:clr>
            <a:srgbClr val="A4A3A4"/>
          </p15:clr>
        </p15:guide>
        <p15:guide id="2" orient="horz" pos="1551">
          <p15:clr>
            <a:srgbClr val="A4A3A4"/>
          </p15:clr>
        </p15:guide>
        <p15:guide id="3" orient="horz" pos="1186">
          <p15:clr>
            <a:srgbClr val="A4A3A4"/>
          </p15:clr>
        </p15:guide>
        <p15:guide id="4" orient="horz" pos="3675">
          <p15:clr>
            <a:srgbClr val="A4A3A4"/>
          </p15:clr>
        </p15:guide>
        <p15:guide id="5" orient="horz" pos="1361">
          <p15:clr>
            <a:srgbClr val="A4A3A4"/>
          </p15:clr>
        </p15:guide>
        <p15:guide id="6" orient="horz" pos="1138">
          <p15:clr>
            <a:srgbClr val="A4A3A4"/>
          </p15:clr>
        </p15:guide>
        <p15:guide id="7" orient="horz" pos="1777">
          <p15:clr>
            <a:srgbClr val="A4A3A4"/>
          </p15:clr>
        </p15:guide>
        <p15:guide id="8" orient="horz" pos="246">
          <p15:clr>
            <a:srgbClr val="A4A3A4"/>
          </p15:clr>
        </p15:guide>
        <p15:guide id="9" orient="horz" pos="3127">
          <p15:clr>
            <a:srgbClr val="A4A3A4"/>
          </p15:clr>
        </p15:guide>
        <p15:guide id="10" orient="horz" pos="1938">
          <p15:clr>
            <a:srgbClr val="A4A3A4"/>
          </p15:clr>
        </p15:guide>
        <p15:guide id="11" orient="horz" pos="1267">
          <p15:clr>
            <a:srgbClr val="A4A3A4"/>
          </p15:clr>
        </p15:guide>
        <p15:guide id="12" orient="horz" pos="2058">
          <p15:clr>
            <a:srgbClr val="A4A3A4"/>
          </p15:clr>
        </p15:guide>
        <p15:guide id="13" orient="horz">
          <p15:clr>
            <a:srgbClr val="A4A3A4"/>
          </p15:clr>
        </p15:guide>
        <p15:guide id="14" pos="1821">
          <p15:clr>
            <a:srgbClr val="A4A3A4"/>
          </p15:clr>
        </p15:guide>
        <p15:guide id="15" pos="2829">
          <p15:clr>
            <a:srgbClr val="A4A3A4"/>
          </p15:clr>
        </p15:guide>
        <p15:guide id="16" pos="3542">
          <p15:clr>
            <a:srgbClr val="A4A3A4"/>
          </p15:clr>
        </p15:guide>
        <p15:guide id="17" pos="3077">
          <p15:clr>
            <a:srgbClr val="A4A3A4"/>
          </p15:clr>
        </p15:guide>
        <p15:guide id="18" pos="606">
          <p15:clr>
            <a:srgbClr val="A4A3A4"/>
          </p15:clr>
        </p15:guide>
        <p15:guide id="19" pos="1376">
          <p15:clr>
            <a:srgbClr val="A4A3A4"/>
          </p15:clr>
        </p15:guide>
        <p15:guide id="20" pos="234">
          <p15:clr>
            <a:srgbClr val="A4A3A4"/>
          </p15:clr>
        </p15:guide>
        <p15:guide id="21" pos="5590">
          <p15:clr>
            <a:srgbClr val="A4A3A4"/>
          </p15:clr>
        </p15:guide>
        <p15:guide id="22" pos="1539">
          <p15:clr>
            <a:srgbClr val="A4A3A4"/>
          </p15:clr>
        </p15:guide>
        <p15:guide id="23" pos="43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11E"/>
    <a:srgbClr val="80C242"/>
    <a:srgbClr val="F2F5D4"/>
    <a:srgbClr val="E0F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881" autoAdjust="0"/>
  </p:normalViewPr>
  <p:slideViewPr>
    <p:cSldViewPr snapToGrid="0" snapToObjects="1" showGuides="1">
      <p:cViewPr varScale="1">
        <p:scale>
          <a:sx n="72" d="100"/>
          <a:sy n="72" d="100"/>
        </p:scale>
        <p:origin x="1335" y="33"/>
      </p:cViewPr>
      <p:guideLst>
        <p:guide orient="horz" pos="3953"/>
        <p:guide orient="horz" pos="1551"/>
        <p:guide orient="horz" pos="1186"/>
        <p:guide orient="horz" pos="3675"/>
        <p:guide orient="horz" pos="1361"/>
        <p:guide orient="horz" pos="1138"/>
        <p:guide orient="horz" pos="1777"/>
        <p:guide orient="horz" pos="246"/>
        <p:guide orient="horz" pos="3127"/>
        <p:guide orient="horz" pos="1938"/>
        <p:guide orient="horz" pos="1267"/>
        <p:guide orient="horz" pos="2058"/>
        <p:guide orient="horz"/>
        <p:guide pos="1821"/>
        <p:guide pos="2829"/>
        <p:guide pos="3542"/>
        <p:guide pos="3077"/>
        <p:guide pos="606"/>
        <p:guide pos="1376"/>
        <p:guide pos="234"/>
        <p:guide pos="5590"/>
        <p:guide pos="1539"/>
        <p:guide pos="432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834" y="-96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e Ettinghausen" userId="93c33bdd-c119-4694-888a-66b6703f1f7f" providerId="ADAL" clId="{1E1B1648-EB2F-4770-A44A-8EE98EE204F0}"/>
    <pc:docChg chg="undo redo custSel addSld delSld modSld sldOrd">
      <pc:chgData name="Clare Ettinghausen" userId="93c33bdd-c119-4694-888a-66b6703f1f7f" providerId="ADAL" clId="{1E1B1648-EB2F-4770-A44A-8EE98EE204F0}" dt="2018-11-20T11:57:48.830" v="1511" actId="20577"/>
      <pc:docMkLst>
        <pc:docMk/>
      </pc:docMkLst>
      <pc:sldChg chg="modSp">
        <pc:chgData name="Clare Ettinghausen" userId="93c33bdd-c119-4694-888a-66b6703f1f7f" providerId="ADAL" clId="{1E1B1648-EB2F-4770-A44A-8EE98EE204F0}" dt="2018-11-16T09:48:23.971" v="335" actId="20577"/>
        <pc:sldMkLst>
          <pc:docMk/>
          <pc:sldMk cId="2784733787" sldId="271"/>
        </pc:sldMkLst>
        <pc:spChg chg="mod">
          <ac:chgData name="Clare Ettinghausen" userId="93c33bdd-c119-4694-888a-66b6703f1f7f" providerId="ADAL" clId="{1E1B1648-EB2F-4770-A44A-8EE98EE204F0}" dt="2018-11-16T09:48:12.407" v="314" actId="20577"/>
          <ac:spMkLst>
            <pc:docMk/>
            <pc:sldMk cId="2784733787" sldId="271"/>
            <ac:spMk id="3" creationId="{00000000-0000-0000-0000-000000000000}"/>
          </ac:spMkLst>
        </pc:spChg>
        <pc:spChg chg="mod">
          <ac:chgData name="Clare Ettinghausen" userId="93c33bdd-c119-4694-888a-66b6703f1f7f" providerId="ADAL" clId="{1E1B1648-EB2F-4770-A44A-8EE98EE204F0}" dt="2018-11-16T09:48:23.971" v="335" actId="20577"/>
          <ac:spMkLst>
            <pc:docMk/>
            <pc:sldMk cId="2784733787" sldId="271"/>
            <ac:spMk id="5" creationId="{00000000-0000-0000-0000-000000000000}"/>
          </ac:spMkLst>
        </pc:spChg>
      </pc:sldChg>
      <pc:sldChg chg="modSp modNotesTx">
        <pc:chgData name="Clare Ettinghausen" userId="93c33bdd-c119-4694-888a-66b6703f1f7f" providerId="ADAL" clId="{1E1B1648-EB2F-4770-A44A-8EE98EE204F0}" dt="2018-11-20T11:42:52.022" v="1361" actId="6549"/>
        <pc:sldMkLst>
          <pc:docMk/>
          <pc:sldMk cId="499594777" sldId="278"/>
        </pc:sldMkLst>
        <pc:spChg chg="mod">
          <ac:chgData name="Clare Ettinghausen" userId="93c33bdd-c119-4694-888a-66b6703f1f7f" providerId="ADAL" clId="{1E1B1648-EB2F-4770-A44A-8EE98EE204F0}" dt="2018-11-20T11:42:07.771" v="1360" actId="20577"/>
          <ac:spMkLst>
            <pc:docMk/>
            <pc:sldMk cId="499594777" sldId="278"/>
            <ac:spMk id="2" creationId="{00000000-0000-0000-0000-000000000000}"/>
          </ac:spMkLst>
        </pc:spChg>
        <pc:spChg chg="mod">
          <ac:chgData name="Clare Ettinghausen" userId="93c33bdd-c119-4694-888a-66b6703f1f7f" providerId="ADAL" clId="{1E1B1648-EB2F-4770-A44A-8EE98EE204F0}" dt="2018-11-16T09:00:43.160" v="31" actId="20577"/>
          <ac:spMkLst>
            <pc:docMk/>
            <pc:sldMk cId="499594777" sldId="278"/>
            <ac:spMk id="4" creationId="{00000000-0000-0000-0000-000000000000}"/>
          </ac:spMkLst>
        </pc:spChg>
        <pc:spChg chg="mod">
          <ac:chgData name="Clare Ettinghausen" userId="93c33bdd-c119-4694-888a-66b6703f1f7f" providerId="ADAL" clId="{1E1B1648-EB2F-4770-A44A-8EE98EE204F0}" dt="2018-11-16T09:03:09.004" v="50" actId="6549"/>
          <ac:spMkLst>
            <pc:docMk/>
            <pc:sldMk cId="499594777" sldId="278"/>
            <ac:spMk id="5" creationId="{00000000-0000-0000-0000-000000000000}"/>
          </ac:spMkLst>
        </pc:spChg>
      </pc:sldChg>
      <pc:sldChg chg="addSp delSp modSp modNotesTx">
        <pc:chgData name="Clare Ettinghausen" userId="93c33bdd-c119-4694-888a-66b6703f1f7f" providerId="ADAL" clId="{1E1B1648-EB2F-4770-A44A-8EE98EE204F0}" dt="2018-11-20T11:57:23.798" v="1484" actId="14100"/>
        <pc:sldMkLst>
          <pc:docMk/>
          <pc:sldMk cId="3144004688" sldId="302"/>
        </pc:sldMkLst>
        <pc:spChg chg="del">
          <ac:chgData name="Clare Ettinghausen" userId="93c33bdd-c119-4694-888a-66b6703f1f7f" providerId="ADAL" clId="{1E1B1648-EB2F-4770-A44A-8EE98EE204F0}" dt="2018-11-16T09:33:06.599" v="188" actId="478"/>
          <ac:spMkLst>
            <pc:docMk/>
            <pc:sldMk cId="3144004688" sldId="302"/>
            <ac:spMk id="5" creationId="{00000000-0000-0000-0000-000000000000}"/>
          </ac:spMkLst>
        </pc:spChg>
        <pc:spChg chg="mod">
          <ac:chgData name="Clare Ettinghausen" userId="93c33bdd-c119-4694-888a-66b6703f1f7f" providerId="ADAL" clId="{1E1B1648-EB2F-4770-A44A-8EE98EE204F0}" dt="2018-11-20T11:57:18.813" v="1483" actId="14100"/>
          <ac:spMkLst>
            <pc:docMk/>
            <pc:sldMk cId="3144004688" sldId="302"/>
            <ac:spMk id="6" creationId="{00000000-0000-0000-0000-000000000000}"/>
          </ac:spMkLst>
        </pc:spChg>
        <pc:spChg chg="mod">
          <ac:chgData name="Clare Ettinghausen" userId="93c33bdd-c119-4694-888a-66b6703f1f7f" providerId="ADAL" clId="{1E1B1648-EB2F-4770-A44A-8EE98EE204F0}" dt="2018-11-20T11:57:15.721" v="1482" actId="14100"/>
          <ac:spMkLst>
            <pc:docMk/>
            <pc:sldMk cId="3144004688" sldId="302"/>
            <ac:spMk id="7" creationId="{00000000-0000-0000-0000-000000000000}"/>
          </ac:spMkLst>
        </pc:spChg>
        <pc:spChg chg="add mod">
          <ac:chgData name="Clare Ettinghausen" userId="93c33bdd-c119-4694-888a-66b6703f1f7f" providerId="ADAL" clId="{1E1B1648-EB2F-4770-A44A-8EE98EE204F0}" dt="2018-11-20T11:57:23.798" v="1484" actId="14100"/>
          <ac:spMkLst>
            <pc:docMk/>
            <pc:sldMk cId="3144004688" sldId="302"/>
            <ac:spMk id="8" creationId="{535158F2-1A32-4E32-8086-5F3EA4DFF193}"/>
          </ac:spMkLst>
        </pc:spChg>
      </pc:sldChg>
      <pc:sldChg chg="modNotesTx">
        <pc:chgData name="Clare Ettinghausen" userId="93c33bdd-c119-4694-888a-66b6703f1f7f" providerId="ADAL" clId="{1E1B1648-EB2F-4770-A44A-8EE98EE204F0}" dt="2018-11-16T10:40:24.650" v="1343" actId="6549"/>
        <pc:sldMkLst>
          <pc:docMk/>
          <pc:sldMk cId="744478641" sldId="303"/>
        </pc:sldMkLst>
      </pc:sldChg>
      <pc:sldChg chg="modSp modNotesTx">
        <pc:chgData name="Clare Ettinghausen" userId="93c33bdd-c119-4694-888a-66b6703f1f7f" providerId="ADAL" clId="{1E1B1648-EB2F-4770-A44A-8EE98EE204F0}" dt="2018-11-20T11:56:40.747" v="1477" actId="6549"/>
        <pc:sldMkLst>
          <pc:docMk/>
          <pc:sldMk cId="3910856895" sldId="305"/>
        </pc:sldMkLst>
        <pc:spChg chg="mod">
          <ac:chgData name="Clare Ettinghausen" userId="93c33bdd-c119-4694-888a-66b6703f1f7f" providerId="ADAL" clId="{1E1B1648-EB2F-4770-A44A-8EE98EE204F0}" dt="2018-11-20T11:56:21.517" v="1461" actId="20577"/>
          <ac:spMkLst>
            <pc:docMk/>
            <pc:sldMk cId="3910856895" sldId="305"/>
            <ac:spMk id="7" creationId="{00000000-0000-0000-0000-000000000000}"/>
          </ac:spMkLst>
        </pc:spChg>
        <pc:spChg chg="mod">
          <ac:chgData name="Clare Ettinghausen" userId="93c33bdd-c119-4694-888a-66b6703f1f7f" providerId="ADAL" clId="{1E1B1648-EB2F-4770-A44A-8EE98EE204F0}" dt="2018-11-20T11:56:32.725" v="1475" actId="20577"/>
          <ac:spMkLst>
            <pc:docMk/>
            <pc:sldMk cId="3910856895" sldId="305"/>
            <ac:spMk id="9" creationId="{00000000-0000-0000-0000-000000000000}"/>
          </ac:spMkLst>
        </pc:spChg>
        <pc:spChg chg="mod">
          <ac:chgData name="Clare Ettinghausen" userId="93c33bdd-c119-4694-888a-66b6703f1f7f" providerId="ADAL" clId="{1E1B1648-EB2F-4770-A44A-8EE98EE204F0}" dt="2018-11-20T11:56:35.013" v="1476" actId="6549"/>
          <ac:spMkLst>
            <pc:docMk/>
            <pc:sldMk cId="3910856895" sldId="305"/>
            <ac:spMk id="10" creationId="{00000000-0000-0000-0000-000000000000}"/>
          </ac:spMkLst>
        </pc:spChg>
        <pc:spChg chg="mod">
          <ac:chgData name="Clare Ettinghausen" userId="93c33bdd-c119-4694-888a-66b6703f1f7f" providerId="ADAL" clId="{1E1B1648-EB2F-4770-A44A-8EE98EE204F0}" dt="2018-11-20T11:56:40.747" v="1477" actId="6549"/>
          <ac:spMkLst>
            <pc:docMk/>
            <pc:sldMk cId="3910856895" sldId="305"/>
            <ac:spMk id="11" creationId="{00000000-0000-0000-0000-000000000000}"/>
          </ac:spMkLst>
        </pc:spChg>
      </pc:sldChg>
      <pc:sldChg chg="addSp delSp modSp add">
        <pc:chgData name="Clare Ettinghausen" userId="93c33bdd-c119-4694-888a-66b6703f1f7f" providerId="ADAL" clId="{1E1B1648-EB2F-4770-A44A-8EE98EE204F0}" dt="2018-11-16T10:40:12.930" v="1342" actId="14100"/>
        <pc:sldMkLst>
          <pc:docMk/>
          <pc:sldMk cId="2696897262" sldId="310"/>
        </pc:sldMkLst>
        <pc:spChg chg="del">
          <ac:chgData name="Clare Ettinghausen" userId="93c33bdd-c119-4694-888a-66b6703f1f7f" providerId="ADAL" clId="{1E1B1648-EB2F-4770-A44A-8EE98EE204F0}" dt="2018-11-16T10:32:36.410" v="1034" actId="478"/>
          <ac:spMkLst>
            <pc:docMk/>
            <pc:sldMk cId="2696897262" sldId="310"/>
            <ac:spMk id="2" creationId="{7E96E00C-A5EB-4487-A201-4C07FD255F3E}"/>
          </ac:spMkLst>
        </pc:spChg>
        <pc:spChg chg="del">
          <ac:chgData name="Clare Ettinghausen" userId="93c33bdd-c119-4694-888a-66b6703f1f7f" providerId="ADAL" clId="{1E1B1648-EB2F-4770-A44A-8EE98EE204F0}" dt="2018-11-16T10:32:39.254" v="1035" actId="478"/>
          <ac:spMkLst>
            <pc:docMk/>
            <pc:sldMk cId="2696897262" sldId="310"/>
            <ac:spMk id="3" creationId="{37CAFED2-F507-4CCB-9927-3338FB5DF958}"/>
          </ac:spMkLst>
        </pc:spChg>
        <pc:spChg chg="mod">
          <ac:chgData name="Clare Ettinghausen" userId="93c33bdd-c119-4694-888a-66b6703f1f7f" providerId="ADAL" clId="{1E1B1648-EB2F-4770-A44A-8EE98EE204F0}" dt="2018-11-16T10:33:53.031" v="1079" actId="20577"/>
          <ac:spMkLst>
            <pc:docMk/>
            <pc:sldMk cId="2696897262" sldId="310"/>
            <ac:spMk id="4" creationId="{ACA34834-FAE3-4080-8CFF-D9E4585ADD65}"/>
          </ac:spMkLst>
        </pc:spChg>
        <pc:graphicFrameChg chg="add del mod">
          <ac:chgData name="Clare Ettinghausen" userId="93c33bdd-c119-4694-888a-66b6703f1f7f" providerId="ADAL" clId="{1E1B1648-EB2F-4770-A44A-8EE98EE204F0}" dt="2018-11-16T10:32:32.488" v="1032" actId="478"/>
          <ac:graphicFrameMkLst>
            <pc:docMk/>
            <pc:sldMk cId="2696897262" sldId="310"/>
            <ac:graphicFrameMk id="5" creationId="{0F5BF298-AA86-48F9-96B8-3E8A2E03C848}"/>
          </ac:graphicFrameMkLst>
        </pc:graphicFrameChg>
        <pc:graphicFrameChg chg="add del mod">
          <ac:chgData name="Clare Ettinghausen" userId="93c33bdd-c119-4694-888a-66b6703f1f7f" providerId="ADAL" clId="{1E1B1648-EB2F-4770-A44A-8EE98EE204F0}" dt="2018-11-16T10:32:04.121" v="1029" actId="478"/>
          <ac:graphicFrameMkLst>
            <pc:docMk/>
            <pc:sldMk cId="2696897262" sldId="310"/>
            <ac:graphicFrameMk id="6" creationId="{F12764CC-5038-412D-8430-C9983238BE36}"/>
          </ac:graphicFrameMkLst>
        </pc:graphicFrameChg>
        <pc:graphicFrameChg chg="add del">
          <ac:chgData name="Clare Ettinghausen" userId="93c33bdd-c119-4694-888a-66b6703f1f7f" providerId="ADAL" clId="{1E1B1648-EB2F-4770-A44A-8EE98EE204F0}" dt="2018-11-16T10:32:34.332" v="1033" actId="478"/>
          <ac:graphicFrameMkLst>
            <pc:docMk/>
            <pc:sldMk cId="2696897262" sldId="310"/>
            <ac:graphicFrameMk id="7" creationId="{BF8F331C-52E7-4F17-9A6F-EE27EF90F5C0}"/>
          </ac:graphicFrameMkLst>
        </pc:graphicFrameChg>
        <pc:graphicFrameChg chg="add del mod modGraphic">
          <ac:chgData name="Clare Ettinghausen" userId="93c33bdd-c119-4694-888a-66b6703f1f7f" providerId="ADAL" clId="{1E1B1648-EB2F-4770-A44A-8EE98EE204F0}" dt="2018-11-16T10:35:24.018" v="1089" actId="478"/>
          <ac:graphicFrameMkLst>
            <pc:docMk/>
            <pc:sldMk cId="2696897262" sldId="310"/>
            <ac:graphicFrameMk id="8" creationId="{6F3C57BB-EC51-41D4-B3EC-B14166D6D419}"/>
          </ac:graphicFrameMkLst>
        </pc:graphicFrameChg>
        <pc:graphicFrameChg chg="add mod modGraphic">
          <ac:chgData name="Clare Ettinghausen" userId="93c33bdd-c119-4694-888a-66b6703f1f7f" providerId="ADAL" clId="{1E1B1648-EB2F-4770-A44A-8EE98EE204F0}" dt="2018-11-16T10:40:12.930" v="1342" actId="14100"/>
          <ac:graphicFrameMkLst>
            <pc:docMk/>
            <pc:sldMk cId="2696897262" sldId="310"/>
            <ac:graphicFrameMk id="9" creationId="{EB430C76-41BE-425D-82E0-DF8C1DC39CD7}"/>
          </ac:graphicFrameMkLst>
        </pc:graphicFrameChg>
      </pc:sldChg>
      <pc:sldChg chg="addSp delSp modSp add ord">
        <pc:chgData name="Clare Ettinghausen" userId="93c33bdd-c119-4694-888a-66b6703f1f7f" providerId="ADAL" clId="{1E1B1648-EB2F-4770-A44A-8EE98EE204F0}" dt="2018-11-16T10:40:00.397" v="1341" actId="14100"/>
        <pc:sldMkLst>
          <pc:docMk/>
          <pc:sldMk cId="2134966641" sldId="311"/>
        </pc:sldMkLst>
        <pc:spChg chg="mod">
          <ac:chgData name="Clare Ettinghausen" userId="93c33bdd-c119-4694-888a-66b6703f1f7f" providerId="ADAL" clId="{1E1B1648-EB2F-4770-A44A-8EE98EE204F0}" dt="2018-11-16T10:35:51.601" v="1121" actId="20577"/>
          <ac:spMkLst>
            <pc:docMk/>
            <pc:sldMk cId="2134966641" sldId="311"/>
            <ac:spMk id="2" creationId="{06F2CD5E-6C0A-4CEF-8419-E768888675DA}"/>
          </ac:spMkLst>
        </pc:spChg>
        <pc:graphicFrameChg chg="add del mod">
          <ac:chgData name="Clare Ettinghausen" userId="93c33bdd-c119-4694-888a-66b6703f1f7f" providerId="ADAL" clId="{1E1B1648-EB2F-4770-A44A-8EE98EE204F0}" dt="2018-11-16T10:34:48.097" v="1086" actId="14100"/>
          <ac:graphicFrameMkLst>
            <pc:docMk/>
            <pc:sldMk cId="2134966641" sldId="311"/>
            <ac:graphicFrameMk id="3" creationId="{DD6AD31B-FA96-45AE-AA2F-0969F23071C9}"/>
          </ac:graphicFrameMkLst>
        </pc:graphicFrameChg>
        <pc:graphicFrameChg chg="add mod modGraphic">
          <ac:chgData name="Clare Ettinghausen" userId="93c33bdd-c119-4694-888a-66b6703f1f7f" providerId="ADAL" clId="{1E1B1648-EB2F-4770-A44A-8EE98EE204F0}" dt="2018-11-16T10:40:00.397" v="1341" actId="14100"/>
          <ac:graphicFrameMkLst>
            <pc:docMk/>
            <pc:sldMk cId="2134966641" sldId="311"/>
            <ac:graphicFrameMk id="4" creationId="{3EC10AA8-477E-4A8C-997C-6EBA6C7F2504}"/>
          </ac:graphicFrameMkLst>
        </pc:graphicFrameChg>
      </pc:sldChg>
      <pc:sldChg chg="addSp modSp add">
        <pc:chgData name="Clare Ettinghausen" userId="93c33bdd-c119-4694-888a-66b6703f1f7f" providerId="ADAL" clId="{1E1B1648-EB2F-4770-A44A-8EE98EE204F0}" dt="2018-11-20T11:55:17.375" v="1395" actId="1076"/>
        <pc:sldMkLst>
          <pc:docMk/>
          <pc:sldMk cId="825000450" sldId="312"/>
        </pc:sldMkLst>
        <pc:spChg chg="mod">
          <ac:chgData name="Clare Ettinghausen" userId="93c33bdd-c119-4694-888a-66b6703f1f7f" providerId="ADAL" clId="{1E1B1648-EB2F-4770-A44A-8EE98EE204F0}" dt="2018-11-16T10:36:02.869" v="1160" actId="20577"/>
          <ac:spMkLst>
            <pc:docMk/>
            <pc:sldMk cId="825000450" sldId="312"/>
            <ac:spMk id="2" creationId="{BBF177E2-67ED-452E-97BD-60A7BC7D13E5}"/>
          </ac:spMkLst>
        </pc:spChg>
        <pc:graphicFrameChg chg="add mod modGraphic">
          <ac:chgData name="Clare Ettinghausen" userId="93c33bdd-c119-4694-888a-66b6703f1f7f" providerId="ADAL" clId="{1E1B1648-EB2F-4770-A44A-8EE98EE204F0}" dt="2018-11-20T11:55:17.375" v="1395" actId="1076"/>
          <ac:graphicFrameMkLst>
            <pc:docMk/>
            <pc:sldMk cId="825000450" sldId="312"/>
            <ac:graphicFrameMk id="3" creationId="{AF9871C8-4CEE-4DE5-A022-7C4C5F57C9E7}"/>
          </ac:graphicFrameMkLst>
        </pc:graphicFrameChg>
      </pc:sldChg>
      <pc:sldChg chg="addSp delSp modSp add modNotesTx">
        <pc:chgData name="Clare Ettinghausen" userId="93c33bdd-c119-4694-888a-66b6703f1f7f" providerId="ADAL" clId="{1E1B1648-EB2F-4770-A44A-8EE98EE204F0}" dt="2018-11-20T11:57:48.830" v="1511" actId="20577"/>
        <pc:sldMkLst>
          <pc:docMk/>
          <pc:sldMk cId="1967156440" sldId="313"/>
        </pc:sldMkLst>
        <pc:spChg chg="add mod">
          <ac:chgData name="Clare Ettinghausen" userId="93c33bdd-c119-4694-888a-66b6703f1f7f" providerId="ADAL" clId="{1E1B1648-EB2F-4770-A44A-8EE98EE204F0}" dt="2018-11-20T11:57:48.830" v="1511" actId="20577"/>
          <ac:spMkLst>
            <pc:docMk/>
            <pc:sldMk cId="1967156440" sldId="313"/>
            <ac:spMk id="2" creationId="{F001F106-CD89-4DFE-962A-AE46BEB8F2FF}"/>
          </ac:spMkLst>
        </pc:spChg>
        <pc:spChg chg="mod">
          <ac:chgData name="Clare Ettinghausen" userId="93c33bdd-c119-4694-888a-66b6703f1f7f" providerId="ADAL" clId="{1E1B1648-EB2F-4770-A44A-8EE98EE204F0}" dt="2018-11-16T10:37:59.619" v="1179" actId="20577"/>
          <ac:spMkLst>
            <pc:docMk/>
            <pc:sldMk cId="1967156440" sldId="313"/>
            <ac:spMk id="3" creationId="{00000000-0000-0000-0000-000000000000}"/>
          </ac:spMkLst>
        </pc:spChg>
        <pc:spChg chg="del mod">
          <ac:chgData name="Clare Ettinghausen" userId="93c33bdd-c119-4694-888a-66b6703f1f7f" providerId="ADAL" clId="{1E1B1648-EB2F-4770-A44A-8EE98EE204F0}" dt="2018-11-16T10:38:06.275" v="1182" actId="478"/>
          <ac:spMkLst>
            <pc:docMk/>
            <pc:sldMk cId="1967156440" sldId="313"/>
            <ac:spMk id="6" creationId="{00000000-0000-0000-0000-000000000000}"/>
          </ac:spMkLst>
        </pc:spChg>
        <pc:spChg chg="del">
          <ac:chgData name="Clare Ettinghausen" userId="93c33bdd-c119-4694-888a-66b6703f1f7f" providerId="ADAL" clId="{1E1B1648-EB2F-4770-A44A-8EE98EE204F0}" dt="2018-11-16T10:38:04.057" v="1180" actId="478"/>
          <ac:spMkLst>
            <pc:docMk/>
            <pc:sldMk cId="1967156440" sldId="313"/>
            <ac:spMk id="7" creationId="{00000000-0000-0000-0000-000000000000}"/>
          </ac:spMkLst>
        </pc:spChg>
        <pc:spChg chg="del">
          <ac:chgData name="Clare Ettinghausen" userId="93c33bdd-c119-4694-888a-66b6703f1f7f" providerId="ADAL" clId="{1E1B1648-EB2F-4770-A44A-8EE98EE204F0}" dt="2018-11-16T10:38:07.385" v="1183" actId="478"/>
          <ac:spMkLst>
            <pc:docMk/>
            <pc:sldMk cId="1967156440" sldId="313"/>
            <ac:spMk id="8" creationId="{535158F2-1A32-4E32-8086-5F3EA4DFF19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2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ACA1C-499E-D143-8A8A-8F1E0F68F822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8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8F0DD-29F0-F64E-808A-082179693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98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2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01799-0C7D-4FFE-81C6-8BE0EA1A4755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8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0769F-3E90-45C3-9A5C-3BB471CFD9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830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0769F-3E90-45C3-9A5C-3BB471CFD95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486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0769F-3E90-45C3-9A5C-3BB471CFD95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046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0769F-3E90-45C3-9A5C-3BB471CFD95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680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0769F-3E90-45C3-9A5C-3BB471CFD95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54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0769F-3E90-45C3-9A5C-3BB471CFD95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293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0769F-3E90-45C3-9A5C-3BB471CFD95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102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31559" y="3243318"/>
            <a:ext cx="4521200" cy="3632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6759" y="0"/>
            <a:ext cx="3556000" cy="1930400"/>
          </a:xfrm>
          <a:prstGeom prst="rect">
            <a:avLst/>
          </a:prstGeom>
        </p:spPr>
      </p:pic>
      <p:sp>
        <p:nvSpPr>
          <p:cNvPr id="18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2088000"/>
            <a:ext cx="5226925" cy="15645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6000"/>
              </a:lnSpc>
              <a:buNone/>
              <a:defRPr sz="60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395288" y="3780000"/>
            <a:ext cx="4841875" cy="10080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400"/>
              </a:lnSpc>
              <a:buNone/>
              <a:defRPr sz="2400" b="1" i="0" baseline="0">
                <a:latin typeface="Futura Std Book"/>
                <a:cs typeface="Futura Std Boo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Subtitle line</a:t>
            </a:r>
            <a:endParaRPr lang="en-US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95288" y="4880690"/>
            <a:ext cx="4841875" cy="3044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1" i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Presenter name</a:t>
            </a:r>
            <a:endParaRPr lang="en-US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395288" y="5185103"/>
            <a:ext cx="4841875" cy="886397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buNone/>
              <a:defRPr sz="18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Job title or organisation in full</a:t>
            </a:r>
            <a:br>
              <a:rPr lang="en-GB" dirty="0"/>
            </a:br>
            <a:r>
              <a:rPr lang="en-GB" dirty="0"/>
              <a:t>DD Month YYYY</a:t>
            </a:r>
          </a:p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96000" y="6236133"/>
            <a:ext cx="27677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i="0" dirty="0" err="1">
                <a:solidFill>
                  <a:srgbClr val="008E90"/>
                </a:solidFill>
                <a:latin typeface="Futura Std Book"/>
                <a:cs typeface="Futura Std Book"/>
              </a:rPr>
              <a:t>www.hfea.gov.uk</a:t>
            </a:r>
            <a:endParaRPr lang="en-US" b="1" i="0" dirty="0">
              <a:solidFill>
                <a:srgbClr val="008E90"/>
              </a:solidFill>
              <a:latin typeface="Futura Std Book"/>
              <a:cs typeface="Futura Std Book"/>
            </a:endParaRPr>
          </a:p>
        </p:txBody>
      </p:sp>
    </p:spTree>
    <p:extLst>
      <p:ext uri="{BB962C8B-B14F-4D97-AF65-F5344CB8AC3E}">
        <p14:creationId xmlns:p14="http://schemas.microsoft.com/office/powerpoint/2010/main" val="2583410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26000" y="1440000"/>
            <a:ext cx="4122000" cy="207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396000" y="1430730"/>
            <a:ext cx="4122000" cy="43652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626000" y="3726000"/>
            <a:ext cx="4122000" cy="207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396000"/>
            <a:ext cx="8348400" cy="437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3300"/>
              </a:lnSpc>
              <a:buNone/>
              <a:defRPr sz="33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Text and two images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7034" y="5824127"/>
            <a:ext cx="32131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9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396000"/>
            <a:ext cx="8348400" cy="437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3300"/>
              </a:lnSpc>
              <a:buNone/>
              <a:defRPr sz="33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Large chart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400050" y="1782763"/>
            <a:ext cx="8344800" cy="403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itle - No pre-fix"/>
          <p:cNvSpPr>
            <a:spLocks noGrp="1"/>
          </p:cNvSpPr>
          <p:nvPr>
            <p:ph type="body" sz="quarter" idx="16" hasCustomPrompt="1"/>
          </p:nvPr>
        </p:nvSpPr>
        <p:spPr>
          <a:xfrm>
            <a:off x="396000" y="1481867"/>
            <a:ext cx="8857358" cy="2782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2100"/>
              </a:lnSpc>
              <a:buNone/>
              <a:defRPr sz="21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7034" y="5824127"/>
            <a:ext cx="32131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82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2132432"/>
            <a:ext cx="8348400" cy="59631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4500"/>
              </a:lnSpc>
              <a:buNone/>
              <a:defRPr sz="4500" b="1" i="0" baseline="0">
                <a:solidFill>
                  <a:schemeClr val="bg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97034" y="5824127"/>
            <a:ext cx="32131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20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31559" y="3243318"/>
            <a:ext cx="4521200" cy="3632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6759" y="0"/>
            <a:ext cx="3556000" cy="1930400"/>
          </a:xfrm>
          <a:prstGeom prst="rect">
            <a:avLst/>
          </a:prstGeom>
        </p:spPr>
      </p:pic>
      <p:sp>
        <p:nvSpPr>
          <p:cNvPr id="24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95288" y="4880690"/>
            <a:ext cx="4841875" cy="3044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1" i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Please contact:</a:t>
            </a:r>
            <a:endParaRPr lang="en-US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395288" y="5185103"/>
            <a:ext cx="4841875" cy="3044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Email address or name</a:t>
            </a:r>
          </a:p>
          <a:p>
            <a:pPr lvl="0"/>
            <a:endParaRPr lang="en-US" dirty="0"/>
          </a:p>
        </p:txBody>
      </p:sp>
      <p:sp>
        <p:nvSpPr>
          <p:cNvPr id="9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2088000"/>
            <a:ext cx="8349538" cy="6040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4500"/>
              </a:lnSpc>
              <a:buNone/>
              <a:defRPr sz="48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34869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31559" y="3243318"/>
            <a:ext cx="4521200" cy="3632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6759" y="0"/>
            <a:ext cx="3556000" cy="1930400"/>
          </a:xfrm>
          <a:prstGeom prst="rect">
            <a:avLst/>
          </a:prstGeom>
        </p:spPr>
      </p:pic>
      <p:sp>
        <p:nvSpPr>
          <p:cNvPr id="24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95288" y="4880690"/>
            <a:ext cx="4841875" cy="3044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1" i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Please contact:</a:t>
            </a:r>
            <a:endParaRPr lang="en-US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395288" y="5185103"/>
            <a:ext cx="4841875" cy="3044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Email address or name</a:t>
            </a:r>
          </a:p>
          <a:p>
            <a:pPr lvl="0"/>
            <a:endParaRPr lang="en-US" dirty="0"/>
          </a:p>
        </p:txBody>
      </p:sp>
      <p:sp>
        <p:nvSpPr>
          <p:cNvPr id="9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2088000"/>
            <a:ext cx="8349538" cy="6040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4500"/>
              </a:lnSpc>
              <a:buNone/>
              <a:defRPr sz="48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113134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0AAEAC-E53A-4805-BE56-086968014363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0F16EB-64DD-449B-A0CC-D85D24DD6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732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en-US" dirty="0"/>
              <a:t>Full screen template for video or image</a:t>
            </a:r>
          </a:p>
        </p:txBody>
      </p:sp>
    </p:spTree>
    <p:extLst>
      <p:ext uri="{BB962C8B-B14F-4D97-AF65-F5344CB8AC3E}">
        <p14:creationId xmlns:p14="http://schemas.microsoft.com/office/powerpoint/2010/main" val="50924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96759" y="0"/>
            <a:ext cx="3556000" cy="1930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1559" y="2866259"/>
            <a:ext cx="4521200" cy="4000500"/>
          </a:xfrm>
          <a:prstGeom prst="rect">
            <a:avLst/>
          </a:prstGeom>
        </p:spPr>
      </p:pic>
      <p:sp>
        <p:nvSpPr>
          <p:cNvPr id="7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2088000"/>
            <a:ext cx="8349538" cy="1173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4500"/>
              </a:lnSpc>
              <a:buNone/>
              <a:defRPr sz="45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Long presentation title second line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395288" y="3780000"/>
            <a:ext cx="4841875" cy="10080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400"/>
              </a:lnSpc>
              <a:buNone/>
              <a:defRPr sz="2400" b="1" i="0">
                <a:latin typeface="Futura Std Book"/>
                <a:cs typeface="Futura Std Boo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Subtitle line</a:t>
            </a:r>
            <a:br>
              <a:rPr lang="en-GB" dirty="0"/>
            </a:br>
            <a:r>
              <a:rPr lang="en-GB" dirty="0"/>
              <a:t>second line</a:t>
            </a:r>
            <a:endParaRPr lang="en-US" dirty="0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95288" y="4880690"/>
            <a:ext cx="4841875" cy="3044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1" i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Presenter name</a:t>
            </a:r>
            <a:endParaRPr lang="en-US" dirty="0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395288" y="5185103"/>
            <a:ext cx="4841875" cy="886397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buNone/>
              <a:defRPr sz="18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Job title or organisation in full</a:t>
            </a:r>
            <a:br>
              <a:rPr lang="en-GB" dirty="0"/>
            </a:br>
            <a:r>
              <a:rPr lang="en-GB" dirty="0"/>
              <a:t>DD Month YYYY</a:t>
            </a:r>
          </a:p>
          <a:p>
            <a:pPr lvl="0"/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96000" y="6236133"/>
            <a:ext cx="27677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i="0" dirty="0" err="1">
                <a:solidFill>
                  <a:srgbClr val="008E90"/>
                </a:solidFill>
                <a:latin typeface="Futura Std Book"/>
                <a:cs typeface="Futura Std Book"/>
              </a:rPr>
              <a:t>www.hfea.gov.uk</a:t>
            </a:r>
            <a:endParaRPr lang="en-US" b="1" i="0" dirty="0">
              <a:solidFill>
                <a:srgbClr val="008E90"/>
              </a:solidFill>
              <a:latin typeface="Futura Std Book"/>
              <a:cs typeface="Futura Std Book"/>
            </a:endParaRPr>
          </a:p>
        </p:txBody>
      </p:sp>
    </p:spTree>
    <p:extLst>
      <p:ext uri="{BB962C8B-B14F-4D97-AF65-F5344CB8AC3E}">
        <p14:creationId xmlns:p14="http://schemas.microsoft.com/office/powerpoint/2010/main" val="130175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7034" y="5824127"/>
            <a:ext cx="3213100" cy="1041400"/>
          </a:xfrm>
          <a:prstGeom prst="rect">
            <a:avLst/>
          </a:prstGeom>
        </p:spPr>
      </p:pic>
      <p:sp>
        <p:nvSpPr>
          <p:cNvPr id="6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396000"/>
            <a:ext cx="8349538" cy="437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300"/>
              </a:lnSpc>
              <a:buNone/>
              <a:defRPr sz="33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6000" y="1842888"/>
            <a:ext cx="4040188" cy="395128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ts val="252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•"/>
              <a:defRPr sz="2100" baseline="0">
                <a:latin typeface="Arial"/>
                <a:cs typeface="Arial"/>
              </a:defRPr>
            </a:lvl1pPr>
            <a:lvl2pPr marL="576000" indent="-216000">
              <a:lnSpc>
                <a:spcPts val="2520"/>
              </a:lnSpc>
              <a:buClr>
                <a:schemeClr val="tx2"/>
              </a:buClr>
              <a:buFont typeface="Lucida Grande"/>
              <a:buChar char="–"/>
              <a:defRPr sz="2100">
                <a:latin typeface="Arial"/>
                <a:cs typeface="Arial"/>
              </a:defRPr>
            </a:lvl2pPr>
            <a:lvl3pPr marL="864000" indent="-216000">
              <a:lnSpc>
                <a:spcPts val="2520"/>
              </a:lnSpc>
              <a:buClrTx/>
              <a:buFont typeface="Lucida Grande"/>
              <a:buChar char="–"/>
              <a:defRPr sz="2100">
                <a:latin typeface="Arial"/>
                <a:cs typeface="Arial"/>
              </a:defRPr>
            </a:lvl3pPr>
            <a:lvl4pPr marL="1371600" indent="0">
              <a:lnSpc>
                <a:spcPts val="2520"/>
              </a:lnSpc>
              <a:buNone/>
              <a:defRPr sz="2100">
                <a:latin typeface="Arial"/>
                <a:cs typeface="Arial"/>
              </a:defRPr>
            </a:lvl4pPr>
            <a:lvl5pPr>
              <a:lnSpc>
                <a:spcPts val="2520"/>
              </a:lnSpc>
              <a:defRPr sz="21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bullet point level 1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" name="Title - No pre-fix"/>
          <p:cNvSpPr>
            <a:spLocks noGrp="1"/>
          </p:cNvSpPr>
          <p:nvPr>
            <p:ph type="body" sz="quarter" idx="15" hasCustomPrompt="1"/>
          </p:nvPr>
        </p:nvSpPr>
        <p:spPr>
          <a:xfrm>
            <a:off x="396000" y="1503363"/>
            <a:ext cx="8348400" cy="2782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2100"/>
              </a:lnSpc>
              <a:buNone/>
              <a:defRPr sz="21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Introductory line:</a:t>
            </a:r>
          </a:p>
        </p:txBody>
      </p:sp>
    </p:spTree>
    <p:extLst>
      <p:ext uri="{BB962C8B-B14F-4D97-AF65-F5344CB8AC3E}">
        <p14:creationId xmlns:p14="http://schemas.microsoft.com/office/powerpoint/2010/main" val="4062434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with ce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0" y="2794000"/>
            <a:ext cx="4521200" cy="4064000"/>
          </a:xfrm>
          <a:prstGeom prst="rect">
            <a:avLst/>
          </a:prstGeom>
        </p:spPr>
      </p:pic>
      <p:sp>
        <p:nvSpPr>
          <p:cNvPr id="6" name="Title - No pre-fix"/>
          <p:cNvSpPr>
            <a:spLocks noGrp="1"/>
          </p:cNvSpPr>
          <p:nvPr>
            <p:ph type="body" sz="quarter" idx="15" hasCustomPrompt="1"/>
          </p:nvPr>
        </p:nvSpPr>
        <p:spPr>
          <a:xfrm>
            <a:off x="396000" y="1503363"/>
            <a:ext cx="8348400" cy="2782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2100"/>
              </a:lnSpc>
              <a:buNone/>
              <a:defRPr sz="21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Introductory line:</a:t>
            </a:r>
          </a:p>
        </p:txBody>
      </p:sp>
      <p:sp>
        <p:nvSpPr>
          <p:cNvPr id="7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396000"/>
            <a:ext cx="8349538" cy="437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300"/>
              </a:lnSpc>
              <a:buNone/>
              <a:defRPr sz="33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6000" y="1842888"/>
            <a:ext cx="4040188" cy="395128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ts val="252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•"/>
              <a:defRPr sz="2100" baseline="0">
                <a:latin typeface="Arial"/>
                <a:cs typeface="Arial"/>
              </a:defRPr>
            </a:lvl1pPr>
            <a:lvl2pPr marL="576000" indent="-216000">
              <a:lnSpc>
                <a:spcPts val="2520"/>
              </a:lnSpc>
              <a:buClr>
                <a:schemeClr val="tx2"/>
              </a:buClr>
              <a:buFont typeface="Lucida Grande"/>
              <a:buChar char="–"/>
              <a:defRPr sz="2100">
                <a:latin typeface="Arial"/>
                <a:cs typeface="Arial"/>
              </a:defRPr>
            </a:lvl2pPr>
            <a:lvl3pPr marL="864000" indent="-216000">
              <a:lnSpc>
                <a:spcPts val="2520"/>
              </a:lnSpc>
              <a:buClrTx/>
              <a:buFont typeface="Lucida Grande"/>
              <a:buChar char="–"/>
              <a:defRPr sz="2100">
                <a:latin typeface="Arial"/>
                <a:cs typeface="Arial"/>
              </a:defRPr>
            </a:lvl3pPr>
            <a:lvl4pPr marL="1371600" indent="0">
              <a:lnSpc>
                <a:spcPts val="2520"/>
              </a:lnSpc>
              <a:buNone/>
              <a:defRPr sz="2100">
                <a:latin typeface="Arial"/>
                <a:cs typeface="Arial"/>
              </a:defRPr>
            </a:lvl4pPr>
            <a:lvl5pPr>
              <a:lnSpc>
                <a:spcPts val="2520"/>
              </a:lnSpc>
              <a:defRPr sz="21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bullet point level 1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6400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7034" y="5824127"/>
            <a:ext cx="3213100" cy="1041400"/>
          </a:xfrm>
          <a:prstGeom prst="rect">
            <a:avLst/>
          </a:prstGeom>
        </p:spPr>
      </p:pic>
      <p:sp>
        <p:nvSpPr>
          <p:cNvPr id="6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396000"/>
            <a:ext cx="8349538" cy="437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300"/>
              </a:lnSpc>
              <a:buNone/>
              <a:defRPr sz="33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Numbered list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6000" y="1842888"/>
            <a:ext cx="4040188" cy="3951288"/>
          </a:xfrm>
          <a:prstGeom prst="rect">
            <a:avLst/>
          </a:prstGeom>
        </p:spPr>
        <p:txBody>
          <a:bodyPr lIns="0" tIns="0" rIns="0" bIns="0"/>
          <a:lstStyle>
            <a:lvl1pPr marL="355600" indent="-355600">
              <a:lnSpc>
                <a:spcPts val="252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defRPr sz="2100" baseline="0">
                <a:latin typeface="Arial"/>
                <a:cs typeface="Arial"/>
              </a:defRPr>
            </a:lvl1pPr>
            <a:lvl2pPr marL="720000" indent="-356400">
              <a:lnSpc>
                <a:spcPts val="2520"/>
              </a:lnSpc>
              <a:buClr>
                <a:schemeClr val="tx2"/>
              </a:buClr>
              <a:buFont typeface="+mj-lt"/>
              <a:buAutoNum type="arabicPeriod"/>
              <a:defRPr sz="2100">
                <a:latin typeface="Arial"/>
                <a:cs typeface="Arial"/>
              </a:defRPr>
            </a:lvl2pPr>
            <a:lvl3pPr marL="1080000" indent="-356400">
              <a:lnSpc>
                <a:spcPts val="2520"/>
              </a:lnSpc>
              <a:buClrTx/>
              <a:buFont typeface="+mj-lt"/>
              <a:buAutoNum type="arabicPeriod"/>
              <a:defRPr sz="2100">
                <a:latin typeface="Arial"/>
                <a:cs typeface="Arial"/>
              </a:defRPr>
            </a:lvl3pPr>
            <a:lvl4pPr marL="1371600" indent="0">
              <a:lnSpc>
                <a:spcPts val="2520"/>
              </a:lnSpc>
              <a:buNone/>
              <a:defRPr sz="2100">
                <a:latin typeface="Arial"/>
                <a:cs typeface="Arial"/>
              </a:defRPr>
            </a:lvl4pPr>
            <a:lvl5pPr>
              <a:lnSpc>
                <a:spcPts val="2520"/>
              </a:lnSpc>
              <a:defRPr sz="21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numbered list level 1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" name="Title - No pre-fix"/>
          <p:cNvSpPr>
            <a:spLocks noGrp="1"/>
          </p:cNvSpPr>
          <p:nvPr>
            <p:ph type="body" sz="quarter" idx="15" hasCustomPrompt="1"/>
          </p:nvPr>
        </p:nvSpPr>
        <p:spPr>
          <a:xfrm>
            <a:off x="396000" y="1503363"/>
            <a:ext cx="8348400" cy="2782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2100"/>
              </a:lnSpc>
              <a:buNone/>
              <a:defRPr sz="21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Introductory line:</a:t>
            </a:r>
          </a:p>
        </p:txBody>
      </p:sp>
    </p:spTree>
    <p:extLst>
      <p:ext uri="{BB962C8B-B14F-4D97-AF65-F5344CB8AC3E}">
        <p14:creationId xmlns:p14="http://schemas.microsoft.com/office/powerpoint/2010/main" val="1130241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ed list with cel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396000"/>
            <a:ext cx="8349538" cy="437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300"/>
              </a:lnSpc>
              <a:buNone/>
              <a:defRPr sz="33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Numbered list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6000" y="1842888"/>
            <a:ext cx="4040188" cy="3951288"/>
          </a:xfrm>
          <a:prstGeom prst="rect">
            <a:avLst/>
          </a:prstGeom>
        </p:spPr>
        <p:txBody>
          <a:bodyPr lIns="0" tIns="0" rIns="0" bIns="0"/>
          <a:lstStyle>
            <a:lvl1pPr marL="355600" indent="-355600">
              <a:lnSpc>
                <a:spcPts val="252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defRPr sz="2100" baseline="0">
                <a:latin typeface="Arial"/>
                <a:cs typeface="Arial"/>
              </a:defRPr>
            </a:lvl1pPr>
            <a:lvl2pPr marL="720000" indent="-356400">
              <a:lnSpc>
                <a:spcPts val="2520"/>
              </a:lnSpc>
              <a:buClr>
                <a:schemeClr val="tx2"/>
              </a:buClr>
              <a:buFont typeface="+mj-lt"/>
              <a:buAutoNum type="arabicPeriod"/>
              <a:defRPr sz="2100">
                <a:latin typeface="Arial"/>
                <a:cs typeface="Arial"/>
              </a:defRPr>
            </a:lvl2pPr>
            <a:lvl3pPr marL="1080000" indent="-356400">
              <a:lnSpc>
                <a:spcPts val="2520"/>
              </a:lnSpc>
              <a:buClrTx/>
              <a:buFont typeface="+mj-lt"/>
              <a:buAutoNum type="arabicPeriod"/>
              <a:defRPr sz="2100">
                <a:latin typeface="Arial"/>
                <a:cs typeface="Arial"/>
              </a:defRPr>
            </a:lvl3pPr>
            <a:lvl4pPr marL="1371600" indent="0">
              <a:lnSpc>
                <a:spcPts val="2520"/>
              </a:lnSpc>
              <a:buNone/>
              <a:defRPr sz="2100">
                <a:latin typeface="Arial"/>
                <a:cs typeface="Arial"/>
              </a:defRPr>
            </a:lvl4pPr>
            <a:lvl5pPr>
              <a:lnSpc>
                <a:spcPts val="2520"/>
              </a:lnSpc>
              <a:defRPr sz="21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numbered list level 1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" name="Title - No pre-fix"/>
          <p:cNvSpPr>
            <a:spLocks noGrp="1"/>
          </p:cNvSpPr>
          <p:nvPr>
            <p:ph type="body" sz="quarter" idx="15" hasCustomPrompt="1"/>
          </p:nvPr>
        </p:nvSpPr>
        <p:spPr>
          <a:xfrm>
            <a:off x="396000" y="1503363"/>
            <a:ext cx="8348400" cy="2782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2100"/>
              </a:lnSpc>
              <a:buNone/>
              <a:defRPr sz="21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Introductory line: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0" y="2794000"/>
            <a:ext cx="45212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69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396000"/>
            <a:ext cx="8348400" cy="437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3300"/>
              </a:lnSpc>
              <a:buNone/>
              <a:defRPr sz="33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Blank slide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7034" y="5824127"/>
            <a:ext cx="32131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38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96000" y="1440000"/>
            <a:ext cx="8352000" cy="435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8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396000"/>
            <a:ext cx="8348400" cy="437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3300"/>
              </a:lnSpc>
              <a:buNone/>
              <a:defRPr sz="33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Large image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7034" y="5824127"/>
            <a:ext cx="32131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2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26000" y="1440000"/>
            <a:ext cx="4122000" cy="435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396000" y="1430730"/>
            <a:ext cx="4122000" cy="43652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7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396000"/>
            <a:ext cx="8348400" cy="437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3300"/>
              </a:lnSpc>
              <a:buNone/>
              <a:defRPr sz="33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Text and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7034" y="5824127"/>
            <a:ext cx="32131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1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97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3" r:id="rId3"/>
    <p:sldLayoutId id="2147483661" r:id="rId4"/>
    <p:sldLayoutId id="2147483650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8" r:id="rId12"/>
    <p:sldLayoutId id="2147483670" r:id="rId13"/>
    <p:sldLayoutId id="2147483672" r:id="rId14"/>
    <p:sldLayoutId id="2147483675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24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96000" y="2088000"/>
            <a:ext cx="8349538" cy="1154162"/>
          </a:xfrm>
        </p:spPr>
        <p:txBody>
          <a:bodyPr/>
          <a:lstStyle/>
          <a:p>
            <a:r>
              <a:rPr lang="en-US" dirty="0"/>
              <a:t>Strategy and Corporate Affairs update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Clare Ettinghausen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95288" y="5185103"/>
            <a:ext cx="4841875" cy="609398"/>
          </a:xfrm>
        </p:spPr>
        <p:txBody>
          <a:bodyPr/>
          <a:lstStyle/>
          <a:p>
            <a:r>
              <a:rPr lang="en-US" dirty="0"/>
              <a:t>Director of Strategy and Corporate Affairs</a:t>
            </a:r>
          </a:p>
          <a:p>
            <a:r>
              <a:rPr lang="en-US"/>
              <a:t>4 December </a:t>
            </a:r>
            <a:r>
              <a:rPr lang="en-US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499594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Our strategy for 2017-20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62" y="1334124"/>
            <a:ext cx="8603884" cy="439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78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A34834-FAE3-4080-8CFF-D9E4585ADD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Achievements against strategy 1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B430C76-41BE-425D-82E0-DF8C1DC39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327708"/>
              </p:ext>
            </p:extLst>
          </p:nvPr>
        </p:nvGraphicFramePr>
        <p:xfrm>
          <a:off x="396000" y="1080053"/>
          <a:ext cx="7795995" cy="5018995"/>
        </p:xfrm>
        <a:graphic>
          <a:graphicData uri="http://schemas.openxmlformats.org/drawingml/2006/table">
            <a:tbl>
              <a:tblPr firstRow="1" firstCol="1" bandRow="1"/>
              <a:tblGrid>
                <a:gridCol w="1284780">
                  <a:extLst>
                    <a:ext uri="{9D8B030D-6E8A-4147-A177-3AD203B41FA5}">
                      <a16:colId xmlns:a16="http://schemas.microsoft.com/office/drawing/2014/main" val="892413336"/>
                    </a:ext>
                  </a:extLst>
                </a:gridCol>
                <a:gridCol w="6511215">
                  <a:extLst>
                    <a:ext uri="{9D8B030D-6E8A-4147-A177-3AD203B41FA5}">
                      <a16:colId xmlns:a16="http://schemas.microsoft.com/office/drawing/2014/main" val="4165668122"/>
                    </a:ext>
                  </a:extLst>
                </a:gridCol>
              </a:tblGrid>
              <a:tr h="26367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1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Safe, ethical, effective treatment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66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31376"/>
                  </a:ext>
                </a:extLst>
              </a:tr>
              <a:tr h="1154648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Objectives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66B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32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Ensure that all clinics provide consistently high quality and safe treatment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32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Publish clear information so that patients understand treatments and treatment add ons and feel prepared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32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Engender high quality research and responsible innovation in clinics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814053"/>
                  </a:ext>
                </a:extLst>
              </a:tr>
              <a:tr h="1747164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What we’ve done in the first 18 months: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66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Published detailed information about treatment add ons, with traffic light ratings for patients. Updates to these are now a routine task for SCAAC.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Published more information about clinic performance in the state of the sector report.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Increased the emphasis on consistent standards in our inspection programme, continued to focus on learning from incidents and events and embedded this into our ways of working.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Started the leadership project to define what good clinic leadership looks like.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Started developing a dashboard to provide clinics with benchmarking data through PRISM.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972577"/>
                  </a:ext>
                </a:extLst>
              </a:tr>
              <a:tr h="1853513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 do: 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466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Continuing our leadership project,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engaging with clinic staff, and particularly PRs, to share good performance and model excellent leadership in clinics, running an event for PRs later in 2018 and in 2019.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Further embedding patient feedback into the inspection and licensing regimes to enable more targeted regulatory interventions.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Establishing quality criteria to recognise excellent patient care in clinics and allow patients to easily assess the quality of the care provided.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Presenting further benchmarking data to clinics, to allow them to review their own performance.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46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897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F2CD5E-6C0A-4CEF-8419-E768888675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Achievements against strategy 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EC10AA8-477E-4A8C-997C-6EBA6C7F2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234519"/>
              </p:ext>
            </p:extLst>
          </p:nvPr>
        </p:nvGraphicFramePr>
        <p:xfrm>
          <a:off x="396000" y="1066800"/>
          <a:ext cx="8012504" cy="4996070"/>
        </p:xfrm>
        <a:graphic>
          <a:graphicData uri="http://schemas.openxmlformats.org/drawingml/2006/table">
            <a:tbl>
              <a:tblPr firstRow="1" firstCol="1" bandRow="1"/>
              <a:tblGrid>
                <a:gridCol w="1320460">
                  <a:extLst>
                    <a:ext uri="{9D8B030D-6E8A-4147-A177-3AD203B41FA5}">
                      <a16:colId xmlns:a16="http://schemas.microsoft.com/office/drawing/2014/main" val="1600570709"/>
                    </a:ext>
                  </a:extLst>
                </a:gridCol>
                <a:gridCol w="6692044">
                  <a:extLst>
                    <a:ext uri="{9D8B030D-6E8A-4147-A177-3AD203B41FA5}">
                      <a16:colId xmlns:a16="http://schemas.microsoft.com/office/drawing/2014/main" val="4112169988"/>
                    </a:ext>
                  </a:extLst>
                </a:gridCol>
              </a:tblGrid>
              <a:tr h="209137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Consistent outcomes and support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2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047753"/>
                  </a:ext>
                </a:extLst>
              </a:tr>
              <a:tr h="663204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Objectives: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242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32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Improve access to treatment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32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Increase consistency in treatment standards, outcomes, value for money and support for donors and patients.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927686"/>
                  </a:ext>
                </a:extLst>
              </a:tr>
              <a:tr h="2187810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What we’ve done in the first 18 months: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2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Provided information for those considering going abroad for treatment on how they might access services in the UK, with a regular talk at fertility shows.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Began work on the national patient survey.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Worked with NHS England and other stakeholders on drafting commissioning guidance.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Provided more information about access to donor treatment. 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Produced guidance on support for patients, donors and donor-conceived people for the Code of Practice.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Reviewed how clinics publish success rates on their own websites.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Collaborated with NHS Choices to establish links with our new website and put new patients in touch with better information about services.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632064"/>
                  </a:ext>
                </a:extLst>
              </a:tr>
              <a:tr h="1935919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 do: 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C2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Engaging with the sector to ensure compliance with requirements in the new Code of Practice on patient support.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Reviewing the effectiveness of our work to encourage embryo research, seeking new ways to encourage and support research, working with research centres and PRs.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Involving our stakeholders in defining and establishing the factors that lead to successful outcomes.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Engaging with the sector about the benchmark price for treatment.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Managing counselling support services for Register applicants.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909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966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F177E2-67ED-452E-97BD-60A7BC7D13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Achievements against strategy 3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F9871C8-4CEE-4DE5-A022-7C4C5F57C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483157"/>
              </p:ext>
            </p:extLst>
          </p:nvPr>
        </p:nvGraphicFramePr>
        <p:xfrm>
          <a:off x="530087" y="968005"/>
          <a:ext cx="7661908" cy="4921989"/>
        </p:xfrm>
        <a:graphic>
          <a:graphicData uri="http://schemas.openxmlformats.org/drawingml/2006/table">
            <a:tbl>
              <a:tblPr firstRow="1" firstCol="1" bandRow="1"/>
              <a:tblGrid>
                <a:gridCol w="1262682">
                  <a:extLst>
                    <a:ext uri="{9D8B030D-6E8A-4147-A177-3AD203B41FA5}">
                      <a16:colId xmlns:a16="http://schemas.microsoft.com/office/drawing/2014/main" val="1946045309"/>
                    </a:ext>
                  </a:extLst>
                </a:gridCol>
                <a:gridCol w="6399226">
                  <a:extLst>
                    <a:ext uri="{9D8B030D-6E8A-4147-A177-3AD203B41FA5}">
                      <a16:colId xmlns:a16="http://schemas.microsoft.com/office/drawing/2014/main" val="2530909824"/>
                    </a:ext>
                  </a:extLst>
                </a:gridCol>
              </a:tblGrid>
              <a:tr h="700752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Improving standards through intelligence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A9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827015"/>
                  </a:ext>
                </a:extLst>
              </a:tr>
              <a:tr h="516344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Objective: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A9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32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Use our data and feedback from patients to provide a sharper focus in our regulatory work and improve the information we produce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329083"/>
                  </a:ext>
                </a:extLst>
              </a:tr>
              <a:tr h="2028493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What we’ve done in the first 18 months: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A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Established the Intelligence team to ensure we have the analytical capability and capacity to extract more value from the data we hold.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Published our information strategy on how we will analyse, publish and use data.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Published more and better reports using our data, such as the Fertility Trends report.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Began to collect high quality patient feedback, on our website, through focus groups and the pilot national patient survey and started to analyse and use this intelligence.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713002"/>
                  </a:ext>
                </a:extLst>
              </a:tr>
              <a:tr h="1552105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 do: 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A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Publishing and acting on the findings of the pilot national patient survey.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Continuing to analyse Register data on success rates and explore with professionals the key factors behind success at the clinic level. </a:t>
                      </a:r>
                    </a:p>
                    <a:p>
                      <a:pPr>
                        <a:lnSpc>
                          <a:spcPts val="132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Promote commissioning guidance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Reviewing our patient engagement channels and piloting a new patient forum to ensure we have access to feedback to inform our activities.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58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000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The ‘Stratcad’ directorate</a:t>
            </a:r>
          </a:p>
        </p:txBody>
      </p:sp>
      <p:sp>
        <p:nvSpPr>
          <p:cNvPr id="7" name="Text Box 2"/>
          <p:cNvSpPr txBox="1"/>
          <p:nvPr/>
        </p:nvSpPr>
        <p:spPr>
          <a:xfrm>
            <a:off x="440969" y="1301778"/>
            <a:ext cx="4041821" cy="217594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C572A759-6A51-4108-AA02-DFA0A04FC94B}">
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908E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Planning and Governance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Head: Paula Robinson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Licensing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Corporate governance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Strategic and Business planning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Risk management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Programme management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Performance Monitoring</a:t>
            </a: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2"/>
          <p:cNvSpPr txBox="1"/>
          <p:nvPr/>
        </p:nvSpPr>
        <p:spPr>
          <a:xfrm>
            <a:off x="4782448" y="1301777"/>
            <a:ext cx="4041821" cy="217594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C572A759-6A51-4108-AA02-DFA0A04FC94B}">
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908E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Research and Intelligence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Head: Caylin Joski-Jethi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Information access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Data analysis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Intelligence reports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Data research governance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FOIs and PQs</a:t>
            </a:r>
            <a:endParaRPr kumimoji="0" lang="en-GB" b="0" i="0" u="none" strike="noStrike" kern="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2"/>
          <p:cNvSpPr txBox="1"/>
          <p:nvPr/>
        </p:nvSpPr>
        <p:spPr>
          <a:xfrm>
            <a:off x="440969" y="3720313"/>
            <a:ext cx="4041821" cy="240881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C572A759-6A51-4108-AA02-DFA0A04FC94B}">
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908E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Engagement and Communications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Head: Jo Triggs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171450" lvl="0" indent="-171450" defTabSz="9144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Patient information/enquiries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Internal communications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Media, campaigns, reports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Communications with clinics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Stakeholder engagement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GB" kern="0" dirty="0">
              <a:solidFill>
                <a:sysClr val="windowText" lastClr="000000"/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"/>
          <p:cNvSpPr txBox="1"/>
          <p:nvPr/>
        </p:nvSpPr>
        <p:spPr>
          <a:xfrm>
            <a:off x="4782448" y="3716118"/>
            <a:ext cx="4041821" cy="240881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C572A759-6A51-4108-AA02-DFA0A04FC94B}">
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908E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Regulatory Policy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Head: Laura Riley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Standards and guidance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Public enquiries</a:t>
            </a: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Stakeholder engagement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Scientific</a:t>
            </a:r>
            <a:r>
              <a:rPr kumimoji="0" lang="en-GB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horizon scanning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kern="0" baseline="0" dirty="0">
                <a:solidFill>
                  <a:sysClr val="windowText" lastClr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Policy project </a:t>
            </a:r>
            <a:r>
              <a:rPr lang="en-GB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across and outside organisation</a:t>
            </a: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856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Directorate risks: trends</a:t>
            </a:r>
          </a:p>
        </p:txBody>
      </p:sp>
      <p:sp>
        <p:nvSpPr>
          <p:cNvPr id="6" name="Text Box 2"/>
          <p:cNvSpPr txBox="1"/>
          <p:nvPr/>
        </p:nvSpPr>
        <p:spPr>
          <a:xfrm>
            <a:off x="3278929" y="915224"/>
            <a:ext cx="2698238" cy="476074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C572A759-6A51-4108-AA02-DFA0A04FC94B}">
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defTabSz="914400">
              <a:defRPr/>
            </a:pPr>
            <a:r>
              <a:rPr lang="en-US" sz="2100" b="1" kern="0" dirty="0">
                <a:solidFill>
                  <a:srgbClr val="00908E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2017 risks</a:t>
            </a:r>
          </a:p>
          <a:p>
            <a:pPr lvl="0" defTabSz="914400">
              <a:defRPr/>
            </a:pPr>
            <a:endParaRPr lang="en-US" sz="2400" b="1" kern="0" dirty="0">
              <a:solidFill>
                <a:srgbClr val="00908E"/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171450" lvl="0" indent="-171450" defTabSz="9144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Appeal and CaFC litigation</a:t>
            </a:r>
          </a:p>
          <a:p>
            <a:pPr marL="171450" lvl="0" indent="-171450" defTabSz="9144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Staff turnover</a:t>
            </a:r>
          </a:p>
          <a:p>
            <a:pPr marL="171450" lvl="0" indent="-171450" defTabSz="9144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Capacity in Governance</a:t>
            </a:r>
          </a:p>
          <a:p>
            <a:pPr marL="171450" lvl="0" indent="-171450" defTabSz="9144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Comms impact</a:t>
            </a:r>
          </a:p>
          <a:p>
            <a:pPr marL="171450" lvl="0" indent="-171450" defTabSz="9144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1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Capitalising</a:t>
            </a:r>
            <a:r>
              <a:rPr lang="en-US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on data opportunities</a:t>
            </a:r>
          </a:p>
        </p:txBody>
      </p:sp>
      <p:sp>
        <p:nvSpPr>
          <p:cNvPr id="7" name="Text Box 2"/>
          <p:cNvSpPr txBox="1"/>
          <p:nvPr/>
        </p:nvSpPr>
        <p:spPr>
          <a:xfrm>
            <a:off x="538779" y="898099"/>
            <a:ext cx="2623283" cy="477787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C572A759-6A51-4108-AA02-DFA0A04FC94B}">
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defTabSz="914400">
              <a:defRPr/>
            </a:pPr>
            <a:r>
              <a:rPr lang="en-US" sz="2100" b="1" kern="0" dirty="0">
                <a:solidFill>
                  <a:srgbClr val="00908E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2016 risks</a:t>
            </a:r>
          </a:p>
          <a:p>
            <a:pPr lvl="0" defTabSz="914400">
              <a:defRPr/>
            </a:pPr>
            <a:endParaRPr lang="en-US" sz="2400" b="1" kern="0" dirty="0">
              <a:solidFill>
                <a:srgbClr val="00908E"/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171450" indent="-171450" defTabSz="9144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CaFC litigation</a:t>
            </a:r>
          </a:p>
          <a:p>
            <a:pPr marL="171450" lvl="0" indent="-171450" defTabSz="9144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Vacancies in Governance</a:t>
            </a:r>
          </a:p>
          <a:p>
            <a:pPr marL="171450" lvl="0" indent="-171450" defTabSz="9144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PQ/</a:t>
            </a:r>
            <a:r>
              <a:rPr lang="en-US" sz="21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FoI</a:t>
            </a:r>
            <a:r>
              <a:rPr lang="en-US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resilience</a:t>
            </a:r>
          </a:p>
          <a:p>
            <a:pPr marL="171450" lvl="0" indent="-171450" defTabSz="9144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Capacity issues in Comms</a:t>
            </a:r>
            <a:endParaRPr lang="en-GB" sz="2100" kern="0" dirty="0">
              <a:solidFill>
                <a:sysClr val="windowText" lastClr="000000"/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171450" lvl="0" indent="-171450" defTabSz="9144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Stakeholder acceptance of website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535158F2-1A32-4E32-8086-5F3EA4DFF193}"/>
              </a:ext>
            </a:extLst>
          </p:cNvPr>
          <p:cNvSpPr txBox="1"/>
          <p:nvPr/>
        </p:nvSpPr>
        <p:spPr>
          <a:xfrm>
            <a:off x="6094034" y="901967"/>
            <a:ext cx="2698238" cy="477400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C572A759-6A51-4108-AA02-DFA0A04FC94B}">
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defTabSz="914400">
              <a:defRPr/>
            </a:pPr>
            <a:r>
              <a:rPr lang="en-US" sz="2100" b="1" kern="0" dirty="0">
                <a:solidFill>
                  <a:srgbClr val="00908E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2018 risks</a:t>
            </a:r>
          </a:p>
          <a:p>
            <a:pPr lvl="0" defTabSz="914400">
              <a:defRPr/>
            </a:pPr>
            <a:endParaRPr lang="en-US" sz="2400" b="1" kern="0" dirty="0">
              <a:solidFill>
                <a:srgbClr val="00908E"/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171450" indent="-171450" defTabSz="9144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Appeal and </a:t>
            </a:r>
            <a:r>
              <a:rPr lang="en-US" sz="21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CaFC</a:t>
            </a:r>
            <a:r>
              <a:rPr lang="en-US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litigation</a:t>
            </a:r>
          </a:p>
          <a:p>
            <a:pPr marL="171450" lvl="0" indent="-171450" defTabSz="9144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Staff turnover/Capacity of key staff</a:t>
            </a:r>
          </a:p>
          <a:p>
            <a:pPr marL="171450" lvl="0" indent="-171450" defTabSz="9144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Comms impact</a:t>
            </a:r>
          </a:p>
          <a:p>
            <a:pPr marL="171450" lvl="0" indent="-171450" defTabSz="9144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1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Capitalising</a:t>
            </a:r>
            <a:r>
              <a:rPr lang="en-US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on data opportunities</a:t>
            </a:r>
          </a:p>
          <a:p>
            <a:pPr marL="171450" lvl="0" indent="-171450" defTabSz="9144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Code implementation  - </a:t>
            </a:r>
            <a:r>
              <a:rPr lang="en-US" sz="21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realising</a:t>
            </a:r>
            <a:r>
              <a:rPr lang="en-US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changes in Clinic practice</a:t>
            </a:r>
          </a:p>
        </p:txBody>
      </p:sp>
    </p:spTree>
    <p:extLst>
      <p:ext uri="{BB962C8B-B14F-4D97-AF65-F5344CB8AC3E}">
        <p14:creationId xmlns:p14="http://schemas.microsoft.com/office/powerpoint/2010/main" val="3144004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Directorate challenges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01F106-CD89-4DFE-962A-AE46BEB8F2FF}"/>
              </a:ext>
            </a:extLst>
          </p:cNvPr>
          <p:cNvSpPr txBox="1"/>
          <p:nvPr/>
        </p:nvSpPr>
        <p:spPr>
          <a:xfrm>
            <a:off x="596348" y="1762539"/>
            <a:ext cx="7202556" cy="2222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GB" dirty="0"/>
              <a:t>Staffing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GB" dirty="0"/>
              <a:t>Communicating what we do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GB" dirty="0"/>
              <a:t>Using our resources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GB" dirty="0"/>
              <a:t>Balancing quality with risk</a:t>
            </a:r>
          </a:p>
        </p:txBody>
      </p:sp>
    </p:spTree>
    <p:extLst>
      <p:ext uri="{BB962C8B-B14F-4D97-AF65-F5344CB8AC3E}">
        <p14:creationId xmlns:p14="http://schemas.microsoft.com/office/powerpoint/2010/main" val="1967156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Clare Ettinghausen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clare.ettinghausen@hfea.gov.uk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96000" y="2088000"/>
            <a:ext cx="8349538" cy="577081"/>
          </a:xfrm>
        </p:spPr>
        <p:txBody>
          <a:bodyPr/>
          <a:lstStyle/>
          <a:p>
            <a:r>
              <a:rPr lang="en-GB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784733787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08E90"/>
      </a:dk2>
      <a:lt2>
        <a:srgbClr val="E8E3DB"/>
      </a:lt2>
      <a:accent1>
        <a:srgbClr val="C8DA2A"/>
      </a:accent1>
      <a:accent2>
        <a:srgbClr val="80C242"/>
      </a:accent2>
      <a:accent3>
        <a:srgbClr val="007330"/>
      </a:accent3>
      <a:accent4>
        <a:srgbClr val="24A9E0"/>
      </a:accent4>
      <a:accent5>
        <a:srgbClr val="1466BF"/>
      </a:accent5>
      <a:accent6>
        <a:srgbClr val="F5911E"/>
      </a:accent6>
      <a:hlink>
        <a:srgbClr val="26A9E0"/>
      </a:hlink>
      <a:folHlink>
        <a:srgbClr val="1466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4647</TotalTime>
  <Words>876</Words>
  <Application>Microsoft Office PowerPoint</Application>
  <PresentationFormat>On-screen Show (4:3)</PresentationFormat>
  <Paragraphs>124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MS Mincho</vt:lpstr>
      <vt:lpstr>Arial</vt:lpstr>
      <vt:lpstr>Calibri</vt:lpstr>
      <vt:lpstr>Futura Std Book</vt:lpstr>
      <vt:lpstr>Lucida Grande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Red Stone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Davis</dc:creator>
  <cp:lastModifiedBy>Paula Robinson</cp:lastModifiedBy>
  <cp:revision>336</cp:revision>
  <cp:lastPrinted>2015-10-07T08:01:48Z</cp:lastPrinted>
  <dcterms:created xsi:type="dcterms:W3CDTF">2015-07-08T10:26:55Z</dcterms:created>
  <dcterms:modified xsi:type="dcterms:W3CDTF">2018-12-04T10:14:21Z</dcterms:modified>
</cp:coreProperties>
</file>